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78" r:id="rId4"/>
    <p:sldMasterId id="2147483687" r:id="rId5"/>
    <p:sldMasterId id="2147483697" r:id="rId6"/>
    <p:sldMasterId id="2147483706" r:id="rId7"/>
    <p:sldMasterId id="2147483715" r:id="rId8"/>
    <p:sldMasterId id="2147483724" r:id="rId9"/>
    <p:sldMasterId id="2147483733" r:id="rId10"/>
  </p:sldMasterIdLst>
  <p:notesMasterIdLst>
    <p:notesMasterId r:id="rId37"/>
  </p:notesMasterIdLst>
  <p:sldIdLst>
    <p:sldId id="310" r:id="rId11"/>
    <p:sldId id="352" r:id="rId12"/>
    <p:sldId id="353" r:id="rId13"/>
    <p:sldId id="356" r:id="rId14"/>
    <p:sldId id="374" r:id="rId15"/>
    <p:sldId id="355" r:id="rId16"/>
    <p:sldId id="375" r:id="rId17"/>
    <p:sldId id="377" r:id="rId18"/>
    <p:sldId id="357" r:id="rId19"/>
    <p:sldId id="376" r:id="rId20"/>
    <p:sldId id="358" r:id="rId21"/>
    <p:sldId id="351" r:id="rId22"/>
    <p:sldId id="360" r:id="rId23"/>
    <p:sldId id="368" r:id="rId24"/>
    <p:sldId id="378" r:id="rId25"/>
    <p:sldId id="367" r:id="rId26"/>
    <p:sldId id="362" r:id="rId27"/>
    <p:sldId id="363" r:id="rId28"/>
    <p:sldId id="365" r:id="rId29"/>
    <p:sldId id="379" r:id="rId30"/>
    <p:sldId id="380" r:id="rId31"/>
    <p:sldId id="369" r:id="rId32"/>
    <p:sldId id="370" r:id="rId33"/>
    <p:sldId id="371" r:id="rId34"/>
    <p:sldId id="372" r:id="rId35"/>
    <p:sldId id="37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BDD791-EB57-4712-8247-B8F87DCF09A1}">
          <p14:sldIdLst>
            <p14:sldId id="310"/>
            <p14:sldId id="352"/>
            <p14:sldId id="353"/>
            <p14:sldId id="356"/>
            <p14:sldId id="374"/>
            <p14:sldId id="355"/>
            <p14:sldId id="375"/>
            <p14:sldId id="377"/>
            <p14:sldId id="357"/>
            <p14:sldId id="376"/>
            <p14:sldId id="358"/>
            <p14:sldId id="351"/>
            <p14:sldId id="360"/>
            <p14:sldId id="368"/>
            <p14:sldId id="378"/>
            <p14:sldId id="367"/>
            <p14:sldId id="362"/>
            <p14:sldId id="363"/>
            <p14:sldId id="365"/>
            <p14:sldId id="379"/>
            <p14:sldId id="380"/>
            <p14:sldId id="369"/>
            <p14:sldId id="370"/>
            <p14:sldId id="371"/>
            <p14:sldId id="372"/>
            <p14:sldId id="3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B5DF"/>
    <a:srgbClr val="ECEADB"/>
    <a:srgbClr val="FE5289"/>
    <a:srgbClr val="E83049"/>
    <a:srgbClr val="FD5B91"/>
    <a:srgbClr val="FB2E47"/>
    <a:srgbClr val="FF0000"/>
    <a:srgbClr val="C4161C"/>
    <a:srgbClr val="8200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2" autoAdjust="0"/>
    <p:restoredTop sz="74282" autoAdjust="0"/>
  </p:normalViewPr>
  <p:slideViewPr>
    <p:cSldViewPr>
      <p:cViewPr varScale="1">
        <p:scale>
          <a:sx n="67" d="100"/>
          <a:sy n="67" d="100"/>
        </p:scale>
        <p:origin x="1556" y="44"/>
      </p:cViewPr>
      <p:guideLst>
        <p:guide orient="horz" pos="2160"/>
        <p:guide pos="2880"/>
      </p:guideLst>
    </p:cSldViewPr>
  </p:slideViewPr>
  <p:notesTextViewPr>
    <p:cViewPr>
      <p:scale>
        <a:sx n="1" d="1"/>
        <a:sy n="1" d="1"/>
      </p:scale>
      <p:origin x="0" y="0"/>
    </p:cViewPr>
  </p:notesTextViewPr>
  <p:sorterViewPr>
    <p:cViewPr>
      <p:scale>
        <a:sx n="100" d="100"/>
        <a:sy n="100" d="100"/>
      </p:scale>
      <p:origin x="0" y="84"/>
    </p:cViewPr>
  </p:sorterViewPr>
  <p:notesViewPr>
    <p:cSldViewPr>
      <p:cViewPr varScale="1">
        <p:scale>
          <a:sx n="83" d="100"/>
          <a:sy n="83" d="100"/>
        </p:scale>
        <p:origin x="384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Calibri" panose="020F0502020204030204" pitchFamily="34" charset="0"/>
              <a:ea typeface="Noto Sans CJK JP Regular" panose="020B0500000000000000" pitchFamily="34" charset="-128"/>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BD248-7FDD-4BE8-9B57-39D0F2549337}" type="datetimeFigureOut">
              <a:rPr lang="en-US" altLang="ja-JP" smtClean="0">
                <a:latin typeface="Calibri" panose="020F0502020204030204" pitchFamily="34" charset="0"/>
                <a:ea typeface="Noto Sans CJK JP Regular" panose="020B0500000000000000" pitchFamily="34" charset="-128"/>
              </a:rPr>
              <a:t>9/25/2023</a:t>
            </a:fld>
            <a:endParaRPr lang="ja-JP" altLang="en-US" dirty="0">
              <a:latin typeface="Calibri" panose="020F0502020204030204" pitchFamily="34" charset="0"/>
              <a:ea typeface="Noto Sans CJK JP Regular" panose="020B0500000000000000" pitchFamily="34" charset="-128"/>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latin typeface="Calibri" panose="020F0502020204030204" pitchFamily="34" charset="0"/>
              <a:ea typeface="Noto Sans CJK JP Regular" panose="020B0500000000000000" pitchFamily="34" charset="-128"/>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ja-JP"/>
              <a:t>Click to edit Master text styles</a:t>
            </a:r>
          </a:p>
          <a:p>
            <a:pPr lvl="1"/>
            <a:r>
              <a:rPr lang="en-US" altLang="ja-JP"/>
              <a:t>Second level</a:t>
            </a:r>
            <a:endParaRPr lang="ja-JP" altLang="en-US"/>
          </a:p>
          <a:p>
            <a:pPr lvl="2"/>
            <a:r>
              <a:rPr lang="en-US" altLang="ja-JP"/>
              <a:t>Third level</a:t>
            </a:r>
            <a:endParaRPr lang="ja-JP" altLang="en-US"/>
          </a:p>
          <a:p>
            <a:pPr lvl="3"/>
            <a:r>
              <a:rPr lang="en-US" altLang="ja-JP"/>
              <a:t>Fourth level</a:t>
            </a:r>
            <a:endParaRPr lang="ja-JP" altLang="en-US"/>
          </a:p>
          <a:p>
            <a:pPr lvl="4"/>
            <a:r>
              <a:rPr lang="en-US" altLang="ja-JP"/>
              <a:t>Fifth level</a:t>
            </a:r>
            <a:endParaRPr lang="ja-JP" alt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Calibri" panose="020F0502020204030204" pitchFamily="34" charset="0"/>
              <a:ea typeface="Noto Sans CJK JP Regular" panose="020B0500000000000000" pitchFamily="34" charset="-128"/>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D55FA-C54A-4225-8174-33BBF78C0413}" type="slidenum">
              <a:rPr lang="en-US" altLang="ja-JP" smtClean="0">
                <a:latin typeface="Calibri" panose="020F0502020204030204" pitchFamily="34" charset="0"/>
                <a:ea typeface="Noto Sans CJK JP Regular" panose="020B0500000000000000" pitchFamily="34" charset="-128"/>
              </a:rPr>
              <a:t>‹#›</a:t>
            </a:fld>
            <a:endParaRPr lang="ja-JP" altLang="en-US" dirty="0">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36062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ファシリテーター紹介</a:t>
            </a:r>
          </a:p>
          <a:p>
            <a:pPr marL="171450" indent="-171450">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室内にいる参加者すべてに自己紹介をしてもらう</a:t>
            </a:r>
          </a:p>
          <a:p>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 </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036B4B2F-0019-C942-9AE2-8EB4A07943DA}" type="slidenum">
              <a:rPr lang="en-US" smtClean="0">
                <a:solidFill>
                  <a:prstClr val="black"/>
                </a:solidFill>
                <a:latin typeface="Calibri" panose="020F0502020204030204" pitchFamily="34" charset="0"/>
                <a:ea typeface="Noto Sans CJK JP Regular" panose="020B0500000000000000" pitchFamily="34" charset="-128"/>
              </a:rPr>
              <a:pPr/>
              <a:t>1</a:t>
            </a:fld>
            <a:endParaRPr lang="en-US">
              <a:solidFill>
                <a:prstClr val="black"/>
              </a:solidFill>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08644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多様性への理解と他者への尊敬について、社会は長期に渡り進歩を遂げてきたが、まだやらなければならないことは残されている </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10</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53828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Special Olympics </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では、</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Young Athletes </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プログラムを通じてこうした要件に取り組んでいる </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11</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04041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多様性に配慮した子供のスポーツと遊びのプログラム、知的障害 </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(ID) </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の有無は不問、対象年齢 </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2</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7</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歳 </a:t>
            </a:r>
          </a:p>
          <a:p>
            <a:endParaRPr lang="ja-JP" altLang="en-US" dirty="0">
              <a:latin typeface="Calibri" panose="020F0502020204030204" pitchFamily="34" charset="0"/>
              <a:ea typeface="Noto Sans CJK JP Regular" panose="020B0500000000000000" pitchFamily="34" charset="-128"/>
            </a:endParaRP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12</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13461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13</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74295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では、子供がスポーツや日常生活で使用する動きを学ぶ助けとなるよう、</a:t>
            </a:r>
            <a:r>
              <a:rPr lang="en-US" altLang="ja-JP" dirty="0">
                <a:latin typeface="Calibri" panose="020F0502020204030204" pitchFamily="34" charset="0"/>
                <a:ea typeface="Noto Sans CJK JP Regular" panose="020B0500000000000000" pitchFamily="34" charset="-128"/>
              </a:rPr>
              <a:t>8</a:t>
            </a:r>
            <a:r>
              <a:rPr lang="ja-JP" altLang="en-US" dirty="0">
                <a:latin typeface="Calibri" panose="020F0502020204030204" pitchFamily="34" charset="0"/>
                <a:ea typeface="Noto Sans CJK JP Regular" panose="020B0500000000000000" pitchFamily="34" charset="-128"/>
              </a:rPr>
              <a:t>つのスキル領域を設定</a:t>
            </a:r>
          </a:p>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を構成するのは、この</a:t>
            </a:r>
            <a:r>
              <a:rPr lang="en-US" altLang="ja-JP" dirty="0">
                <a:latin typeface="Calibri" panose="020F0502020204030204" pitchFamily="34" charset="0"/>
                <a:ea typeface="Noto Sans CJK JP Regular" panose="020B0500000000000000" pitchFamily="34" charset="-128"/>
              </a:rPr>
              <a:t>8</a:t>
            </a:r>
            <a:r>
              <a:rPr lang="ja-JP" altLang="en-US" dirty="0">
                <a:latin typeface="Calibri" panose="020F0502020204030204" pitchFamily="34" charset="0"/>
                <a:ea typeface="Noto Sans CJK JP Regular" panose="020B0500000000000000" pitchFamily="34" charset="-128"/>
              </a:rPr>
              <a:t>つのスキル領域に沿った楽しくて魅力的なアクテビティ</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14</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907132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は家庭でもコミュニティでも学校でも行える</a:t>
            </a:r>
            <a:endParaRPr lang="en-US" altLang="ja-JP" dirty="0">
              <a:latin typeface="Calibri" panose="020F0502020204030204" pitchFamily="34" charset="0"/>
              <a:ea typeface="Noto Sans CJK JP Regular" panose="020B0500000000000000" pitchFamily="34" charset="-128"/>
            </a:endParaRPr>
          </a:p>
          <a:p>
            <a:pPr marL="171450" indent="-171450">
              <a:buFont typeface="Calibri" panose="020F0502020204030204" pitchFamily="34" charset="0"/>
              <a:buChar char="–"/>
            </a:pPr>
            <a:r>
              <a:rPr lang="ja-JP" altLang="en-US" dirty="0">
                <a:latin typeface="Calibri" panose="020F0502020204030204" pitchFamily="34" charset="0"/>
                <a:ea typeface="Noto Sans CJK JP Regular" panose="020B0500000000000000" pitchFamily="34" charset="-128"/>
              </a:rPr>
              <a:t>教育者、親、コーチ、ボランティアの指導の下で</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15</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255930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altLang="ja-JP">
                <a:latin typeface="Calibri" panose="020F0502020204030204" pitchFamily="34" charset="0"/>
                <a:ea typeface="Noto Sans CJK JP Regular" panose="020B0500000000000000" pitchFamily="34" charset="-128"/>
              </a:rPr>
              <a:t>Young Athletes</a:t>
            </a:r>
            <a:r>
              <a:rPr lang="ja-JP" altLang="en-US">
                <a:latin typeface="Calibri" panose="020F0502020204030204" pitchFamily="34" charset="0"/>
                <a:ea typeface="Noto Sans CJK JP Regular" panose="020B0500000000000000" pitchFamily="34" charset="-128"/>
              </a:rPr>
              <a:t>は</a:t>
            </a:r>
            <a:r>
              <a:rPr lang="en-US" altLang="ja-JP">
                <a:latin typeface="Calibri" panose="020F0502020204030204" pitchFamily="34" charset="0"/>
                <a:ea typeface="Noto Sans CJK JP Regular" panose="020B0500000000000000" pitchFamily="34" charset="-128"/>
              </a:rPr>
              <a:t>2005</a:t>
            </a:r>
            <a:r>
              <a:rPr lang="ja-JP" altLang="en-US">
                <a:latin typeface="Calibri" panose="020F0502020204030204" pitchFamily="34" charset="0"/>
                <a:ea typeface="Noto Sans CJK JP Regular" panose="020B0500000000000000" pitchFamily="34" charset="-128"/>
              </a:rPr>
              <a:t>年発足</a:t>
            </a:r>
          </a:p>
          <a:p>
            <a:pPr marL="171450" indent="-171450">
              <a:buFont typeface="Calibri" panose="020F0502020204030204" pitchFamily="34" charset="0"/>
              <a:buChar char="–"/>
            </a:pPr>
            <a:r>
              <a:rPr lang="en-US" altLang="ja-JP">
                <a:latin typeface="Calibri" panose="020F0502020204030204" pitchFamily="34" charset="0"/>
                <a:ea typeface="Noto Sans CJK JP Regular" panose="020B0500000000000000" pitchFamily="34" charset="-128"/>
              </a:rPr>
              <a:t>Young Athletes</a:t>
            </a:r>
            <a:r>
              <a:rPr lang="ja-JP" altLang="en-US">
                <a:latin typeface="Calibri" panose="020F0502020204030204" pitchFamily="34" charset="0"/>
                <a:ea typeface="Noto Sans CJK JP Regular" panose="020B0500000000000000" pitchFamily="34" charset="-128"/>
              </a:rPr>
              <a:t>は</a:t>
            </a:r>
            <a:r>
              <a:rPr lang="en-US" altLang="ja-JP">
                <a:latin typeface="Calibri" panose="020F0502020204030204" pitchFamily="34" charset="0"/>
                <a:ea typeface="Noto Sans CJK JP Regular" panose="020B0500000000000000" pitchFamily="34" charset="-128"/>
              </a:rPr>
              <a:t>Special Olympics</a:t>
            </a:r>
            <a:r>
              <a:rPr lang="ja-JP" altLang="en-US">
                <a:latin typeface="Calibri" panose="020F0502020204030204" pitchFamily="34" charset="0"/>
                <a:ea typeface="Noto Sans CJK JP Regular" panose="020B0500000000000000" pitchFamily="34" charset="-128"/>
              </a:rPr>
              <a:t>の</a:t>
            </a:r>
            <a:r>
              <a:rPr lang="en-US" altLang="ja-JP">
                <a:latin typeface="Calibri" panose="020F0502020204030204" pitchFamily="34" charset="0"/>
                <a:ea typeface="Noto Sans CJK JP Regular" panose="020B0500000000000000" pitchFamily="34" charset="-128"/>
              </a:rPr>
              <a:t>7</a:t>
            </a:r>
            <a:r>
              <a:rPr lang="ja-JP" altLang="en-US">
                <a:latin typeface="Calibri" panose="020F0502020204030204" pitchFamily="34" charset="0"/>
                <a:ea typeface="Noto Sans CJK JP Regular" panose="020B0500000000000000" pitchFamily="34" charset="-128"/>
              </a:rPr>
              <a:t>地域すべてにあり、</a:t>
            </a:r>
            <a:r>
              <a:rPr lang="en-US" altLang="ja-JP">
                <a:latin typeface="Calibri" panose="020F0502020204030204" pitchFamily="34" charset="0"/>
                <a:ea typeface="Noto Sans CJK JP Regular" panose="020B0500000000000000" pitchFamily="34" charset="-128"/>
              </a:rPr>
              <a:t>Special Olympics</a:t>
            </a:r>
            <a:r>
              <a:rPr lang="ja-JP" altLang="en-US">
                <a:latin typeface="Calibri" panose="020F0502020204030204" pitchFamily="34" charset="0"/>
                <a:ea typeface="Noto Sans CJK JP Regular" panose="020B0500000000000000" pitchFamily="34" charset="-128"/>
              </a:rPr>
              <a:t>プログラムの</a:t>
            </a:r>
            <a:r>
              <a:rPr lang="en-US" altLang="ja-JP">
                <a:latin typeface="Calibri" panose="020F0502020204030204" pitchFamily="34" charset="0"/>
                <a:ea typeface="Noto Sans CJK JP Regular" panose="020B0500000000000000" pitchFamily="34" charset="-128"/>
              </a:rPr>
              <a:t>66%</a:t>
            </a:r>
            <a:r>
              <a:rPr lang="ja-JP" altLang="en-US">
                <a:latin typeface="Calibri" panose="020F0502020204030204" pitchFamily="34" charset="0"/>
                <a:ea typeface="Noto Sans CJK JP Regular" panose="020B0500000000000000" pitchFamily="34" charset="-128"/>
              </a:rPr>
              <a:t>で</a:t>
            </a:r>
            <a:r>
              <a:rPr lang="en-US" altLang="ja-JP">
                <a:latin typeface="Calibri" panose="020F0502020204030204" pitchFamily="34" charset="0"/>
                <a:ea typeface="Noto Sans CJK JP Regular" panose="020B0500000000000000" pitchFamily="34" charset="-128"/>
              </a:rPr>
              <a:t>Young Athletes</a:t>
            </a:r>
            <a:r>
              <a:rPr lang="ja-JP" altLang="en-US">
                <a:latin typeface="Calibri" panose="020F0502020204030204" pitchFamily="34" charset="0"/>
                <a:ea typeface="Noto Sans CJK JP Regular" panose="020B0500000000000000" pitchFamily="34" charset="-128"/>
              </a:rPr>
              <a:t>を実施</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16</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87798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Young Athletes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は、子供のためにもその家族のためにもなり、期待に応え、関係を築き、支援ネットワークを育み、極めて重要なスキルを幼児のうちに磨く</a:t>
            </a:r>
          </a:p>
          <a:p>
            <a:pPr algn="just"/>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 </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17</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2338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Young Athletes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の波及効果により、プログラムの参加者だけでなく、その家族やコミュニティにも恩恵をもたらす</a:t>
            </a:r>
          </a:p>
          <a:p>
            <a:pPr marL="171450" indent="-171450" algn="just">
              <a:buFont typeface="Calibri" panose="020F0502020204030204" pitchFamily="34" charset="0"/>
              <a:buChar char="–"/>
            </a:pP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Young Athletes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はこのようにして、コミュニティが変化するための触媒となり、知的障害のある人のためのソーシャルインクルージョンを強化するメカニズムとなる</a:t>
            </a:r>
          </a:p>
          <a:p>
            <a:pPr algn="just"/>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 </a:t>
            </a:r>
          </a:p>
          <a:p>
            <a:pPr marL="0" indent="0" algn="just">
              <a:buFont typeface="Arial" panose="020B0604020202020204" pitchFamily="34" charset="0"/>
              <a:buNone/>
            </a:pPr>
            <a:endParaRPr lang="ja-JP" altLang="en-US" baseline="0"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18</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051625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ja-JP" altLang="en-US" dirty="0">
                <a:latin typeface="Calibri" panose="020F0502020204030204" pitchFamily="34" charset="0"/>
                <a:ea typeface="Noto Sans CJK JP Regular" panose="020B0500000000000000" pitchFamily="34" charset="-128"/>
              </a:rPr>
              <a:t>知的障害のある子供は、運動技能を発達させるのに困難を経験することが多い</a:t>
            </a:r>
          </a:p>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Special Olympics</a:t>
            </a:r>
            <a:r>
              <a:rPr lang="ja-JP" altLang="en-US" dirty="0">
                <a:latin typeface="Calibri" panose="020F0502020204030204" pitchFamily="34" charset="0"/>
                <a:ea typeface="Noto Sans CJK JP Regular" panose="020B0500000000000000" pitchFamily="34" charset="-128"/>
              </a:rPr>
              <a:t>が実施した調査により、</a:t>
            </a: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は米国内でも国際的にも参加者の運動技能を向上させることがわかっている</a:t>
            </a:r>
          </a:p>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は、知的障害のある子供が仲間と一緒に遊べる環境を創出する一方で運動技能とソーシャルスキルを発達させるプログラムとしては、おそらく初</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19</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43517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トレーニングの主なセクション</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4</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つの概要を提示</a:t>
            </a:r>
          </a:p>
          <a:p>
            <a:pPr marL="171450" indent="-171450">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フルトレーニングの所要時間は約</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20</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30</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分の見込み</a:t>
            </a:r>
          </a:p>
          <a:p>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 </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55367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2014</a:t>
            </a:r>
            <a:r>
              <a:rPr lang="ja-JP" altLang="en-US" dirty="0">
                <a:latin typeface="Calibri" panose="020F0502020204030204" pitchFamily="34" charset="0"/>
                <a:ea typeface="Noto Sans CJK JP Regular" panose="020B0500000000000000" pitchFamily="34" charset="-128"/>
              </a:rPr>
              <a:t>年の調査で、知的障害のある子供がグループ活動に参加し、その恩恵を受けることができることを実証することにより、親が子供に社会参加をさせようと思うようになったことがわかっている</a:t>
            </a:r>
          </a:p>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は知的障害のある子供に対する親の期待を高める</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20</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714946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はコミュニティに対して、知的障害について学び、知的障害のあるコミュニティメンバーとその家族を受け入れるための機会を提供</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21</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517367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22</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59001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Font typeface="+mj-lt"/>
              <a:buAutoNum type="arabicPeriod"/>
            </a:pPr>
            <a:r>
              <a:rPr lang="ja-JP" altLang="en-US" dirty="0">
                <a:latin typeface="Calibri" panose="020F0502020204030204" pitchFamily="34" charset="0"/>
                <a:ea typeface="Noto Sans CJK JP Regular" panose="020B0500000000000000" pitchFamily="34" charset="-128"/>
              </a:rPr>
              <a:t>テキストの「プログラム名」のところを削除し、プログラム名または地域名に置き換える</a:t>
            </a:r>
          </a:p>
          <a:p>
            <a:pPr marL="228600" indent="-228600" algn="just">
              <a:buFont typeface="+mj-lt"/>
              <a:buAutoNum type="arabicPeriod"/>
            </a:pPr>
            <a:r>
              <a:rPr lang="ja-JP" altLang="en-US" dirty="0">
                <a:latin typeface="Calibri" panose="020F0502020204030204" pitchFamily="34" charset="0"/>
                <a:ea typeface="Noto Sans CJK JP Regular" panose="020B0500000000000000" pitchFamily="34" charset="-128"/>
              </a:rPr>
              <a:t>「プログラム固有の</a:t>
            </a: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の写真を挿入」を削除し、写真を挿入して白色のボックスの上に位置づける</a:t>
            </a:r>
          </a:p>
          <a:p>
            <a:pPr marL="228600" indent="-228600" algn="just">
              <a:buFont typeface="+mj-lt"/>
              <a:buAutoNum type="arabicPeriod"/>
            </a:pPr>
            <a:r>
              <a:rPr lang="ja-JP" altLang="en-US" dirty="0">
                <a:latin typeface="Calibri" panose="020F0502020204030204" pitchFamily="34" charset="0"/>
                <a:ea typeface="Noto Sans CJK JP Regular" panose="020B0500000000000000" pitchFamily="34" charset="-128"/>
              </a:rPr>
              <a:t>テキストボックス内のテキストを削除し、自分のプログラムの</a:t>
            </a: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情報に置き換える（例：</a:t>
            </a:r>
            <a:r>
              <a:rPr lang="en-US" altLang="ja-JP" dirty="0">
                <a:latin typeface="Calibri" panose="020F0502020204030204" pitchFamily="34" charset="0"/>
                <a:ea typeface="Noto Sans CJK JP Regular" panose="020B0500000000000000" pitchFamily="34" charset="-128"/>
              </a:rPr>
              <a:t>Young Athletes</a:t>
            </a:r>
            <a:r>
              <a:rPr lang="ja-JP" altLang="en-US" dirty="0">
                <a:latin typeface="Calibri" panose="020F0502020204030204" pitchFamily="34" charset="0"/>
                <a:ea typeface="Noto Sans CJK JP Regular" panose="020B0500000000000000" pitchFamily="34" charset="-128"/>
              </a:rPr>
              <a:t>の登録人数、トレーニングを受けたコーチの数など）</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23</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4141077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rabicPeriod"/>
            </a:pPr>
            <a:r>
              <a:rPr lang="ja-JP" altLang="en-US" sz="1200" kern="1200" dirty="0">
                <a:effectLst/>
                <a:latin typeface="Calibri" panose="020F0502020204030204" pitchFamily="34" charset="0"/>
                <a:ea typeface="Noto Sans CJK JP Regular" panose="020B0500000000000000" pitchFamily="34" charset="-128"/>
                <a:cs typeface="+mn-cs"/>
              </a:rPr>
              <a:t>「プログラム固有の</a:t>
            </a:r>
            <a:r>
              <a:rPr lang="en-US" altLang="ja-JP" sz="1200" kern="1200" dirty="0">
                <a:effectLst/>
                <a:latin typeface="Calibri" panose="020F0502020204030204" pitchFamily="34" charset="0"/>
                <a:ea typeface="Noto Sans CJK JP Regular" panose="020B0500000000000000" pitchFamily="34" charset="-128"/>
                <a:cs typeface="+mn-cs"/>
              </a:rPr>
              <a:t>Young Athletes</a:t>
            </a:r>
            <a:r>
              <a:rPr lang="ja-JP" altLang="en-US" sz="1200" kern="1200" dirty="0">
                <a:effectLst/>
                <a:latin typeface="Calibri" panose="020F0502020204030204" pitchFamily="34" charset="0"/>
                <a:ea typeface="Noto Sans CJK JP Regular" panose="020B0500000000000000" pitchFamily="34" charset="-128"/>
                <a:cs typeface="+mn-cs"/>
              </a:rPr>
              <a:t>の写真または動画を挿入」を削除し、写真または動画を挿入</a:t>
            </a:r>
            <a:r>
              <a:rPr lang="ja-JP" altLang="en-US" sz="1200" kern="1200">
                <a:effectLst/>
                <a:latin typeface="Calibri" panose="020F0502020204030204" pitchFamily="34" charset="0"/>
                <a:ea typeface="Noto Sans CJK JP Regular" panose="020B0500000000000000" pitchFamily="34" charset="-128"/>
                <a:cs typeface="+mn-cs"/>
              </a:rPr>
              <a:t>して白</a:t>
            </a:r>
            <a:r>
              <a:rPr lang="ja-JP" altLang="en-US" sz="1200" kern="1200" dirty="0">
                <a:effectLst/>
                <a:latin typeface="Calibri" panose="020F0502020204030204" pitchFamily="34" charset="0"/>
                <a:ea typeface="Noto Sans CJK JP Regular" panose="020B0500000000000000" pitchFamily="34" charset="-128"/>
                <a:cs typeface="+mn-cs"/>
              </a:rPr>
              <a:t>色のボックスの上に位置づける。テキストの「プログラム名」のところを削除し、プログラム名または地域名に置き換える。</a:t>
            </a:r>
          </a:p>
          <a:p>
            <a:pPr marL="228600" indent="-228600" algn="just">
              <a:buAutoNum type="arabicPeriod"/>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設けられているテキストボックスに</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Young Athletes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のストーリーまたは引用を挿入する</a:t>
            </a:r>
          </a:p>
          <a:p>
            <a:pPr algn="just"/>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 </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24</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4194395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ja-JP" altLang="en-US" sz="1200" kern="1200">
                <a:solidFill>
                  <a:schemeClr val="tx1"/>
                </a:solidFill>
                <a:effectLst/>
                <a:latin typeface="Calibri" panose="020F0502020204030204" pitchFamily="34" charset="0"/>
                <a:ea typeface="Noto Sans CJK JP Regular" panose="020B0500000000000000" pitchFamily="34" charset="-128"/>
                <a:cs typeface="+mn-cs"/>
              </a:rPr>
              <a:t>「プログラム固有の</a:t>
            </a:r>
            <a:r>
              <a:rPr lang="en-US" altLang="ja-JP" sz="1200" kern="1200">
                <a:solidFill>
                  <a:schemeClr val="tx1"/>
                </a:solidFill>
                <a:effectLst/>
                <a:latin typeface="Calibri" panose="020F0502020204030204" pitchFamily="34" charset="0"/>
                <a:ea typeface="Noto Sans CJK JP Regular" panose="020B0500000000000000" pitchFamily="34" charset="-128"/>
                <a:cs typeface="+mn-cs"/>
              </a:rPr>
              <a:t>Young Athletes</a:t>
            </a:r>
            <a:r>
              <a:rPr lang="ja-JP" altLang="en-US" sz="1200" kern="1200">
                <a:solidFill>
                  <a:schemeClr val="tx1"/>
                </a:solidFill>
                <a:effectLst/>
                <a:latin typeface="Calibri" panose="020F0502020204030204" pitchFamily="34" charset="0"/>
                <a:ea typeface="Noto Sans CJK JP Regular" panose="020B0500000000000000" pitchFamily="34" charset="-128"/>
                <a:cs typeface="+mn-cs"/>
              </a:rPr>
              <a:t>の写真を挿入」を削除し、写真を挿入して白色の	ボックスの上に位置づける。テキストの「プログラム名」のところを削除し、プログラム名または地域名に置き換える。</a:t>
            </a:r>
          </a:p>
          <a:p>
            <a:pPr marL="228600" indent="-228600">
              <a:buAutoNum type="arabicPeriod"/>
            </a:pPr>
            <a:r>
              <a:rPr lang="ja-JP" altLang="en-US" sz="1200" kern="1200">
                <a:solidFill>
                  <a:schemeClr val="tx1"/>
                </a:solidFill>
                <a:effectLst/>
                <a:latin typeface="Calibri" panose="020F0502020204030204" pitchFamily="34" charset="0"/>
                <a:ea typeface="Noto Sans CJK JP Regular" panose="020B0500000000000000" pitchFamily="34" charset="-128"/>
                <a:cs typeface="+mn-cs"/>
              </a:rPr>
              <a:t>設けられているテキストボックスに目標を挿入する</a:t>
            </a:r>
          </a:p>
          <a:p>
            <a:r>
              <a:rPr lang="ja-JP" altLang="en-US" sz="1200" kern="1200">
                <a:solidFill>
                  <a:schemeClr val="tx1"/>
                </a:solidFill>
                <a:effectLst/>
                <a:latin typeface="Calibri" panose="020F0502020204030204" pitchFamily="34" charset="0"/>
                <a:ea typeface="Noto Sans CJK JP Regular" panose="020B0500000000000000" pitchFamily="34" charset="-128"/>
                <a:cs typeface="+mn-cs"/>
              </a:rPr>
              <a:t> </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25</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4200568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ja-JP" altLang="en-US" dirty="0">
                <a:latin typeface="Calibri" panose="020F0502020204030204" pitchFamily="34" charset="0"/>
                <a:ea typeface="Noto Sans CJK JP Regular" panose="020B0500000000000000" pitchFamily="34" charset="-128"/>
              </a:rPr>
              <a:t>このスライドを使用して、共有した情報を要約し、プレゼン対象の聴衆に「質問」をする</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26</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5304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知的障害（</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ID</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）のある子供が</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Special Olympics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へ参加すると、喜びが得られ、自信が持てて、家族関係が強まり、その親の期待を高めることがわかっている</a:t>
            </a:r>
          </a:p>
          <a:p>
            <a:pPr marL="171450" indent="-171450" algn="just">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これは年齢に関係なく知的障害のある人にとって極めて重要であるが、</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Special Olympics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の従来のスポーツプログラムを利用できるのは</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8</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歳以上のアスリートのみ</a:t>
            </a:r>
          </a:p>
          <a:p>
            <a:pPr marL="171450" indent="-171450" algn="just">
              <a:buFont typeface="Calibri" panose="020F0502020204030204" pitchFamily="34" charset="0"/>
              <a:buChar char="–"/>
            </a:pP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貧困地域にいて知的障害のある子供たちは、</a:t>
            </a:r>
            <a:r>
              <a:rPr lang="en-US" altLang="ja-JP" sz="1200" kern="1200" dirty="0">
                <a:solidFill>
                  <a:schemeClr val="tx1"/>
                </a:solidFill>
                <a:effectLst/>
                <a:latin typeface="Calibri" panose="020F0502020204030204" pitchFamily="34" charset="0"/>
                <a:ea typeface="Noto Sans CJK JP Regular" panose="020B0500000000000000" pitchFamily="34" charset="-128"/>
                <a:cs typeface="+mn-cs"/>
              </a:rPr>
              <a:t>Young Athletes</a:t>
            </a:r>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のような幼児期介入プログラムにアクセスして参加することができない場合、貧困のサイクルから抜け出せなくなる運命をたどる</a:t>
            </a:r>
          </a:p>
          <a:p>
            <a:pPr algn="just"/>
            <a:r>
              <a:rPr lang="ja-JP" altLang="en-US" sz="1200" kern="1200" dirty="0">
                <a:solidFill>
                  <a:schemeClr val="tx1"/>
                </a:solidFill>
                <a:effectLst/>
                <a:latin typeface="Calibri" panose="020F0502020204030204" pitchFamily="34" charset="0"/>
                <a:ea typeface="Noto Sans CJK JP Regular" panose="020B0500000000000000" pitchFamily="34" charset="-128"/>
                <a:cs typeface="+mn-cs"/>
              </a:rPr>
              <a:t> </a:t>
            </a:r>
          </a:p>
          <a:p>
            <a:pPr algn="just"/>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3</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66790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4</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52113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5</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30972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6</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5011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7</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90829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8</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240524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ja-JP" altLang="en-US" sz="1200" kern="1200">
                <a:solidFill>
                  <a:schemeClr val="tx1"/>
                </a:solidFill>
                <a:effectLst/>
                <a:latin typeface="Calibri" panose="020F0502020204030204" pitchFamily="34" charset="0"/>
                <a:ea typeface="Noto Sans CJK JP Regular" panose="020B0500000000000000" pitchFamily="34" charset="-128"/>
                <a:cs typeface="+mn-cs"/>
              </a:rPr>
              <a:t>知的障害のある個人のほとんどは医療へのアクセスがなく、医師の定期的な診察を受けていない</a:t>
            </a:r>
          </a:p>
          <a:p>
            <a:r>
              <a:rPr lang="ja-JP" altLang="en-US" sz="1200" kern="1200">
                <a:solidFill>
                  <a:schemeClr val="tx1"/>
                </a:solidFill>
                <a:effectLst/>
                <a:latin typeface="Calibri" panose="020F0502020204030204" pitchFamily="34" charset="0"/>
                <a:ea typeface="Noto Sans CJK JP Regular" panose="020B0500000000000000" pitchFamily="34" charset="-128"/>
                <a:cs typeface="+mn-cs"/>
              </a:rPr>
              <a:t> </a:t>
            </a:r>
          </a:p>
          <a:p>
            <a:endParaRPr lang="ja-JP" altLang="en-US" dirty="0">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0"/>
          </p:nvPr>
        </p:nvSpPr>
        <p:spPr/>
        <p:txBody>
          <a:bodyPr/>
          <a:lstStyle/>
          <a:p>
            <a:fld id="{D71D55FA-C54A-4225-8174-33BBF78C0413}" type="slidenum">
              <a:rPr lang="en-US" smtClean="0">
                <a:latin typeface="Calibri" panose="020F0502020204030204" pitchFamily="34" charset="0"/>
                <a:ea typeface="Noto Sans CJK JP Regular" panose="020B0500000000000000" pitchFamily="34" charset="-128"/>
              </a:rPr>
              <a:t>9</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80636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5" name="Footer Placeholder 4"/>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6" name="Slide Number Placeholder 5"/>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
        <p:nvSpPr>
          <p:cNvPr id="7" name="Rectangle 6"/>
          <p:cNvSpPr/>
          <p:nvPr userDrawn="1"/>
        </p:nvSpPr>
        <p:spPr>
          <a:xfrm>
            <a:off x="0" y="6172200"/>
            <a:ext cx="9144000" cy="6858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Rectangle 7"/>
          <p:cNvSpPr/>
          <p:nvPr userDrawn="1"/>
        </p:nvSpPr>
        <p:spPr>
          <a:xfrm>
            <a:off x="0" y="6019800"/>
            <a:ext cx="9144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10"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7975" y="5943600"/>
            <a:ext cx="144462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09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5" name="Footer Placeholder 4"/>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6" name="Slide Number Placeholder 5"/>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29938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5" name="Footer Placeholder 4"/>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6" name="Slide Number Placeholder 5"/>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45163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74104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63706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2212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7122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5535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201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5593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latin typeface="Ubuntu" panose="020B0504030602030204" pitchFamily="34" charset="0"/>
                <a:ea typeface="Noto Sans CJK JP Regular" panose="020B0500000000000000" pitchFamily="34" charset="-128"/>
              </a:rPr>
              <a:pPr/>
              <a:t>‹#›</a:t>
            </a:fld>
            <a:endParaRPr lang="en-US" dirty="0">
              <a:solidFill>
                <a:srgbClr val="FFFFFF"/>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66591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5" name="Footer Placeholder 4"/>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6" name="Slide Number Placeholder 5"/>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400298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78274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09856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34216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71385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0068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1492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86534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latin typeface="Ubuntu" panose="020B0504030602030204" pitchFamily="34" charset="0"/>
                <a:ea typeface="Noto Sans CJK JP Regular" panose="020B0500000000000000" pitchFamily="34" charset="-128"/>
              </a:rPr>
              <a:pPr/>
              <a:t>‹#›</a:t>
            </a:fld>
            <a:endParaRPr lang="en-US" dirty="0">
              <a:solidFill>
                <a:srgbClr val="FFFFFF"/>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176557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4816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4412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5" name="Footer Placeholder 4"/>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6" name="Slide Number Placeholder 5"/>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4152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75289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195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42428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85057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462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latin typeface="Ubuntu" panose="020B0504030602030204" pitchFamily="34" charset="0"/>
                <a:ea typeface="Noto Sans CJK JP Regular" panose="020B0500000000000000" pitchFamily="34" charset="-128"/>
              </a:rPr>
              <a:pPr/>
              <a:t>‹#›</a:t>
            </a:fld>
            <a:endParaRPr lang="en-US" dirty="0">
              <a:solidFill>
                <a:srgbClr val="FFFFFF"/>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67102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311571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7264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77576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94686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6" name="Footer Placeholder 5"/>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7" name="Slide Number Placeholder 6"/>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195305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3512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181157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 </a:t>
            </a:r>
            <a:r>
              <a:rPr lang="en-US" b="1">
                <a:solidFill>
                  <a:srgbClr val="46473E"/>
                </a:solidFill>
                <a:latin typeface="Helvetica Neue" panose="02000503000000020004" pitchFamily="2" charset="2"/>
                <a:ea typeface="Noto Sans CJK JP Regular" panose="020B0500000000000000" pitchFamily="34" charset="-128"/>
                <a:cs typeface="Helvetica Neue"/>
              </a:rPr>
              <a:t>storyful.</a:t>
            </a:r>
            <a:endParaRPr lang="en-US" b="1" dirty="0">
              <a:solidFill>
                <a:srgbClr val="46473E"/>
              </a:solidFill>
              <a:latin typeface="Helvetica Neue" panose="02000503000000020004" pitchFamily="2" charset="2"/>
              <a:ea typeface="Noto Sans CJK JP Regular" panose="020B0500000000000000" pitchFamily="34" charset="-128"/>
              <a:cs typeface="Helvetica Neue"/>
            </a:endParaRPr>
          </a:p>
        </p:txBody>
      </p:sp>
    </p:spTree>
    <p:extLst>
      <p:ext uri="{BB962C8B-B14F-4D97-AF65-F5344CB8AC3E}">
        <p14:creationId xmlns:p14="http://schemas.microsoft.com/office/powerpoint/2010/main" val="5551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8840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Light" panose="020B0304030602030204" pitchFamily="34" charset="0"/>
                <a:ea typeface="Noto Sans CJK JP Regular" panose="020B0500000000000000" pitchFamily="34" charset="-128"/>
                <a:sym typeface="Ubuntu Light" charset="0"/>
              </a:rPr>
              <a:t>Drag picture to placeholder or click icon to add</a:t>
            </a:r>
            <a:endParaRPr lang="en-US" noProof="0">
              <a:latin typeface="Ubuntu Light" panose="020B0304030602030204" pitchFamily="34" charset="0"/>
              <a:ea typeface="Noto Sans CJK JP Regular" panose="020B0500000000000000" pitchFamily="34" charset="-128"/>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latin typeface="Ubuntu" panose="020B0504030602030204" pitchFamily="34" charset="0"/>
                <a:ea typeface="Noto Sans CJK JP Regular" panose="020B0500000000000000" pitchFamily="34" charset="-128"/>
              </a:rPr>
              <a:pPr/>
              <a:t>‹#›</a:t>
            </a:fld>
            <a:r>
              <a:rPr lang="en-US">
                <a:solidFill>
                  <a:srgbClr val="46473E"/>
                </a:solidFill>
                <a:latin typeface="Ubuntu" panose="020B0504030602030204" pitchFamily="34" charset="0"/>
                <a:ea typeface="Noto Sans CJK JP Regular" panose="020B0500000000000000" pitchFamily="34" charset="-128"/>
              </a:rPr>
              <a:t> </a:t>
            </a:r>
            <a:endParaRPr lang="en-US" b="1" dirty="0">
              <a:solidFill>
                <a:srgbClr val="46473E"/>
              </a:solidFill>
              <a:latin typeface="Ubuntu" panose="020B0504030602030204" pitchFamily="34" charset="0"/>
              <a:ea typeface="Noto Sans CJK JP Regular" panose="020B0500000000000000" pitchFamily="34" charset="-128"/>
              <a:cs typeface="Helvetica Neue"/>
            </a:endParaRPr>
          </a:p>
        </p:txBody>
      </p:sp>
    </p:spTree>
    <p:extLst>
      <p:ext uri="{BB962C8B-B14F-4D97-AF65-F5344CB8AC3E}">
        <p14:creationId xmlns:p14="http://schemas.microsoft.com/office/powerpoint/2010/main" val="32404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79838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2139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21741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09608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78663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8" name="Footer Placeholder 7"/>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9" name="Slide Number Placeholder 8"/>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668312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32904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98581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prstClr val="white"/>
                </a:solidFill>
                <a:latin typeface="Ubuntu" panose="020B0504030602030204" pitchFamily="34" charset="0"/>
                <a:ea typeface="Noto Sans CJK JP Regular" panose="020B0500000000000000" pitchFamily="34" charset="-128"/>
              </a:rPr>
              <a:pPr/>
              <a:t>‹#›</a:t>
            </a:fld>
            <a:endParaRPr lang="en-US" dirty="0">
              <a:solidFill>
                <a:prstClr val="white"/>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46476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0123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9339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49237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88002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3805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06615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0874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4" name="Footer Placeholder 3"/>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5" name="Slide Number Placeholder 4"/>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2333387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latin typeface="Ubuntu" panose="020B0504030602030204" pitchFamily="34" charset="0"/>
                <a:ea typeface="Noto Sans CJK JP Regular" panose="020B0500000000000000" pitchFamily="34" charset="-128"/>
              </a:rPr>
              <a:pPr/>
              <a:t>‹#›</a:t>
            </a:fld>
            <a:endParaRPr lang="en-US" dirty="0">
              <a:solidFill>
                <a:srgbClr val="FFFFFF"/>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339210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3542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92073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96428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11778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9653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55413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78565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latin typeface="Ubuntu" panose="020B0504030602030204" pitchFamily="34" charset="0"/>
                <a:ea typeface="Noto Sans CJK JP Regular" panose="020B0500000000000000" pitchFamily="34" charset="-128"/>
              </a:rPr>
              <a:pPr/>
              <a:t>‹#›</a:t>
            </a:fld>
            <a:endParaRPr lang="en-US" dirty="0">
              <a:solidFill>
                <a:srgbClr val="FFFFFF"/>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19873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41337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3" name="Footer Placeholder 2"/>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4" name="Slide Number Placeholder 3"/>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637487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23469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8294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95024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9338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3475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6538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prstClr val="white"/>
                </a:solidFill>
                <a:latin typeface="Ubuntu" panose="020B0504030602030204" pitchFamily="34" charset="0"/>
                <a:ea typeface="Noto Sans CJK JP Regular" panose="020B0500000000000000" pitchFamily="34" charset="-128"/>
              </a:rPr>
              <a:pPr/>
              <a:t>‹#›</a:t>
            </a:fld>
            <a:endParaRPr lang="en-US" dirty="0">
              <a:solidFill>
                <a:prstClr val="white"/>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14451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6925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77217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81359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6" name="Footer Placeholder 5"/>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7" name="Slide Number Placeholder 6"/>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4085616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294303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11065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389739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latin typeface="Ubuntu" panose="020B0504030602030204" pitchFamily="34" charset="0"/>
                <a:ea typeface="Noto Sans CJK JP Regular" panose="020B0500000000000000" pitchFamily="34" charset="-128"/>
              </a:rPr>
              <a:pPr/>
              <a:t>‹#›</a:t>
            </a:fld>
            <a:r>
              <a:rPr lang="en-US" dirty="0">
                <a:solidFill>
                  <a:srgbClr val="2E3333"/>
                </a:solidFill>
                <a:latin typeface="Ubuntu" panose="020B0504030602030204" pitchFamily="34" charset="0"/>
                <a:ea typeface="Noto Sans CJK JP Regular" panose="020B0500000000000000" pitchFamily="34" charset="-128"/>
              </a:rPr>
              <a:t> /  </a:t>
            </a:r>
            <a:r>
              <a:rPr lang="en-US" dirty="0">
                <a:solidFill>
                  <a:srgbClr val="2E3333"/>
                </a:solidFill>
                <a:latin typeface="Ubuntu" panose="020B0504030602030204" pitchFamily="34" charset="0"/>
                <a:ea typeface="Noto Sans CJK JP Regular" panose="020B0500000000000000" pitchFamily="34" charset="-128"/>
                <a:cs typeface="Ubuntu"/>
              </a:rPr>
              <a:t>Special Olympics</a:t>
            </a:r>
          </a:p>
        </p:txBody>
      </p:sp>
    </p:spTree>
    <p:extLst>
      <p:ext uri="{BB962C8B-B14F-4D97-AF65-F5344CB8AC3E}">
        <p14:creationId xmlns:p14="http://schemas.microsoft.com/office/powerpoint/2010/main" val="5002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latin typeface="Ubuntu" panose="020B0504030602030204" pitchFamily="34" charset="0"/>
                <a:ea typeface="Noto Sans CJK JP Regular" panose="020B0500000000000000" pitchFamily="34" charset="-128"/>
              </a:rPr>
              <a:pPr/>
              <a:t>‹#›</a:t>
            </a:fld>
            <a:endParaRPr lang="en-US" dirty="0">
              <a:solidFill>
                <a:srgbClr val="FFFFFF"/>
              </a:solidFill>
              <a:latin typeface="Ubuntu" panose="020B0504030602030204" pitchFamily="34" charset="0"/>
              <a:ea typeface="Noto Sans CJK JP Regular" panose="020B0500000000000000" pitchFamily="34" charset="-128"/>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latin typeface="Ubuntu" panose="020B0504030602030204" pitchFamily="34" charset="0"/>
                <a:ea typeface="Noto Sans CJK JP Regular" panose="020B0500000000000000" pitchFamily="34" charset="-128"/>
                <a:sym typeface="Ubuntu" charset="0"/>
              </a:rPr>
              <a:t>Drag picture to placeholder or click icon to add</a:t>
            </a:r>
            <a:endParaRPr lang="en-US" noProof="0">
              <a:latin typeface="Ubuntu" panose="020B0504030602030204" pitchFamily="34" charset="0"/>
              <a:ea typeface="Noto Sans CJK JP Regular" panose="020B0500000000000000" pitchFamily="34" charset="-128"/>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93954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latin typeface="Calibri" panose="020F0502020204030204" pitchFamily="34" charset="0"/>
              <a:ea typeface="Noto Sans CJK JP Regular" panose="020B0500000000000000" pitchFamily="34"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BA7D3-60A1-49DF-9934-C8D0CCDE6DE2}" type="datetimeFigureOut">
              <a:rPr lang="en-US" smtClean="0">
                <a:latin typeface="Calibri" panose="020F0502020204030204" pitchFamily="34" charset="0"/>
                <a:ea typeface="Noto Sans CJK JP Regular" panose="020B0500000000000000" pitchFamily="34" charset="-128"/>
              </a:rPr>
              <a:t>9/25/2023</a:t>
            </a:fld>
            <a:endParaRPr lang="en-US">
              <a:latin typeface="Calibri" panose="020F0502020204030204" pitchFamily="34" charset="0"/>
              <a:ea typeface="Noto Sans CJK JP Regular" panose="020B0500000000000000" pitchFamily="34" charset="-128"/>
            </a:endParaRPr>
          </a:p>
        </p:txBody>
      </p:sp>
      <p:sp>
        <p:nvSpPr>
          <p:cNvPr id="6" name="Footer Placeholder 5"/>
          <p:cNvSpPr>
            <a:spLocks noGrp="1"/>
          </p:cNvSpPr>
          <p:nvPr>
            <p:ph type="ftr" sz="quarter" idx="11"/>
          </p:nvPr>
        </p:nvSpPr>
        <p:spPr/>
        <p:txBody>
          <a:bodyPr/>
          <a:lstStyle/>
          <a:p>
            <a:endParaRPr lang="en-US">
              <a:latin typeface="Calibri" panose="020F0502020204030204" pitchFamily="34" charset="0"/>
              <a:ea typeface="Noto Sans CJK JP Regular" panose="020B0500000000000000" pitchFamily="34" charset="-128"/>
            </a:endParaRPr>
          </a:p>
        </p:txBody>
      </p:sp>
      <p:sp>
        <p:nvSpPr>
          <p:cNvPr id="7" name="Slide Number Placeholder 6"/>
          <p:cNvSpPr>
            <a:spLocks noGrp="1"/>
          </p:cNvSpPr>
          <p:nvPr>
            <p:ph type="sldNum" sz="quarter" idx="12"/>
          </p:nvPr>
        </p:nvSpPr>
        <p:spPr/>
        <p:txBody>
          <a:bodyPr/>
          <a:lstStyle/>
          <a:p>
            <a:fld id="{C02FB23A-A55C-49C4-926E-A0370B7D51AF}" type="slidenum">
              <a:rPr lang="en-US" smtClean="0">
                <a:latin typeface="Calibri" panose="020F0502020204030204" pitchFamily="34" charset="0"/>
                <a:ea typeface="Noto Sans CJK JP Regular" panose="020B0500000000000000" pitchFamily="34" charset="-128"/>
              </a:rPr>
              <a:t>‹#›</a:t>
            </a:fld>
            <a:endParaRPr lang="en-US">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170370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4.png"/><Relationship Id="rId5" Type="http://schemas.openxmlformats.org/officeDocument/2006/relationships/slideLayout" Target="../slideLayouts/slideLayout81.xml"/><Relationship Id="rId10" Type="http://schemas.openxmlformats.org/officeDocument/2006/relationships/image" Target="../media/image3.png"/><Relationship Id="rId4" Type="http://schemas.openxmlformats.org/officeDocument/2006/relationships/slideLayout" Target="../slideLayouts/slideLayout8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image" Target="../media/image3.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png"/><Relationship Id="rId5" Type="http://schemas.openxmlformats.org/officeDocument/2006/relationships/slideLayout" Target="../slideLayouts/slideLayout32.xml"/><Relationship Id="rId10"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3.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4.png"/><Relationship Id="rId5" Type="http://schemas.openxmlformats.org/officeDocument/2006/relationships/slideLayout" Target="../slideLayouts/slideLayout49.xml"/><Relationship Id="rId10"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4.png"/><Relationship Id="rId5" Type="http://schemas.openxmlformats.org/officeDocument/2006/relationships/slideLayout" Target="../slideLayouts/slideLayout57.xml"/><Relationship Id="rId10" Type="http://schemas.openxmlformats.org/officeDocument/2006/relationships/image" Target="../media/image3.png"/><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4.png"/><Relationship Id="rId5" Type="http://schemas.openxmlformats.org/officeDocument/2006/relationships/slideLayout" Target="../slideLayouts/slideLayout65.xml"/><Relationship Id="rId10" Type="http://schemas.openxmlformats.org/officeDocument/2006/relationships/image" Target="../media/image3.png"/><Relationship Id="rId4" Type="http://schemas.openxmlformats.org/officeDocument/2006/relationships/slideLayout" Target="../slideLayouts/slideLayout6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4.png"/><Relationship Id="rId5" Type="http://schemas.openxmlformats.org/officeDocument/2006/relationships/slideLayout" Target="../slideLayouts/slideLayout73.xml"/><Relationship Id="rId10" Type="http://schemas.openxmlformats.org/officeDocument/2006/relationships/image" Target="../media/image3.png"/><Relationship Id="rId4" Type="http://schemas.openxmlformats.org/officeDocument/2006/relationships/slideLayout" Target="../slideLayouts/slideLayout7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a:t>Click to edit Master title style</a:t>
            </a:r>
            <a:endParaRPr lang="en-US" altLang="ja-JP"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endParaRPr lang="ja-JP" altLang="en-US"/>
          </a:p>
          <a:p>
            <a:pPr lvl="2"/>
            <a:r>
              <a:rPr lang="en-US" altLang="ja-JP"/>
              <a:t>Third level</a:t>
            </a:r>
            <a:endParaRPr lang="ja-JP" altLang="en-US"/>
          </a:p>
          <a:p>
            <a:pPr lvl="3"/>
            <a:r>
              <a:rPr lang="en-US" altLang="ja-JP"/>
              <a:t>Fourth level</a:t>
            </a:r>
            <a:endParaRPr lang="ja-JP" altLang="en-US"/>
          </a:p>
          <a:p>
            <a:pPr lvl="4"/>
            <a:r>
              <a:rPr lang="en-US" altLang="ja-JP"/>
              <a:t>Fifth level</a:t>
            </a:r>
            <a:endParaRPr lang="ja-JP"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BA7D3-60A1-49DF-9934-C8D0CCDE6DE2}" type="datetimeFigureOut">
              <a:rPr lang="en-US" altLang="ja-JP" smtClean="0">
                <a:latin typeface="Calibri" panose="020F0502020204030204" pitchFamily="34" charset="0"/>
                <a:ea typeface="Noto Sans CJK JP Regular" panose="020B0500000000000000" pitchFamily="34" charset="-128"/>
              </a:rPr>
              <a:t>9/25/2023</a:t>
            </a:fld>
            <a:endParaRPr lang="ja-JP" altLang="en-US" dirty="0">
              <a:latin typeface="Calibri" panose="020F0502020204030204" pitchFamily="34" charset="0"/>
              <a:ea typeface="Noto Sans CJK JP Regular" panose="020B0500000000000000"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atin typeface="Calibri" panose="020F0502020204030204" pitchFamily="34" charset="0"/>
              <a:ea typeface="Noto Sans CJK JP Regular" panose="020B0500000000000000"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FB23A-A55C-49C4-926E-A0370B7D51AF}" type="slidenum">
              <a:rPr lang="en-US" altLang="ja-JP" smtClean="0">
                <a:latin typeface="Calibri" panose="020F0502020204030204" pitchFamily="34" charset="0"/>
                <a:ea typeface="Noto Sans CJK JP Regular" panose="020B0500000000000000" pitchFamily="34" charset="-128"/>
              </a:rPr>
              <a:t>‹#›</a:t>
            </a:fld>
            <a:endParaRPr lang="ja-JP" altLang="en-US" dirty="0">
              <a:latin typeface="Calibri" panose="020F0502020204030204" pitchFamily="34" charset="0"/>
              <a:ea typeface="Noto Sans CJK JP Regular" panose="020B0500000000000000" pitchFamily="34" charset="-128"/>
            </a:endParaRPr>
          </a:p>
        </p:txBody>
      </p:sp>
    </p:spTree>
    <p:extLst>
      <p:ext uri="{BB962C8B-B14F-4D97-AF65-F5344CB8AC3E}">
        <p14:creationId xmlns:p14="http://schemas.microsoft.com/office/powerpoint/2010/main" val="318922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ltLang="ja-JP">
                <a:sym typeface="Ubuntu" charset="0"/>
              </a:rPr>
              <a:t>Click to edit Master text styles</a:t>
            </a:r>
          </a:p>
          <a:p>
            <a:pPr lvl="1"/>
            <a:r>
              <a:rPr lang="en-US" altLang="ja-JP">
                <a:sym typeface="Ubuntu" charset="0"/>
              </a:rPr>
              <a:t>Second level</a:t>
            </a:r>
            <a:endParaRPr lang="ja-JP" altLang="en-US">
              <a:sym typeface="Ubuntu" charset="0"/>
            </a:endParaRPr>
          </a:p>
          <a:p>
            <a:pPr lvl="2"/>
            <a:r>
              <a:rPr lang="en-US" altLang="ja-JP">
                <a:sym typeface="Ubuntu" charset="0"/>
              </a:rPr>
              <a:t>Third level</a:t>
            </a:r>
            <a:endParaRPr lang="ja-JP" altLang="en-US">
              <a:sym typeface="Ubuntu" charset="0"/>
            </a:endParaRPr>
          </a:p>
          <a:p>
            <a:pPr lvl="3"/>
            <a:r>
              <a:rPr lang="en-US" altLang="ja-JP">
                <a:sym typeface="Ubuntu" charset="0"/>
              </a:rPr>
              <a:t>Fourth level</a:t>
            </a:r>
            <a:endParaRPr lang="ja-JP" altLang="en-US">
              <a:sym typeface="Ubuntu" charset="0"/>
            </a:endParaRPr>
          </a:p>
          <a:p>
            <a:pPr lvl="4"/>
            <a:r>
              <a:rPr lang="en-US" altLang="ja-JP">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ltLang="ja-JP">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000000"/>
                </a:solidFill>
                <a:latin typeface="Ubuntu" panose="020B0504030602030204" pitchFamily="34" charset="0"/>
                <a:ea typeface="Noto Sans CJK JP Regular" panose="020B0500000000000000" pitchFamily="34" charset="-128"/>
              </a:rPr>
              <a:pPr defTabSz="457200"/>
              <a:t>‹#›</a:t>
            </a:fld>
            <a:r>
              <a:rPr lang="ja-JP" altLang="en-US">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12222657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ltLang="ja-JP">
                <a:sym typeface="Ubuntu" charset="0"/>
              </a:rPr>
              <a:t>Click to edit Master text styles</a:t>
            </a:r>
          </a:p>
          <a:p>
            <a:pPr lvl="1"/>
            <a:r>
              <a:rPr lang="en-US" altLang="ja-JP">
                <a:sym typeface="Ubuntu" charset="0"/>
              </a:rPr>
              <a:t>Second level</a:t>
            </a:r>
            <a:endParaRPr lang="ja-JP" altLang="en-US">
              <a:sym typeface="Ubuntu" charset="0"/>
            </a:endParaRPr>
          </a:p>
          <a:p>
            <a:pPr lvl="2"/>
            <a:r>
              <a:rPr lang="en-US" altLang="ja-JP">
                <a:sym typeface="Ubuntu" charset="0"/>
              </a:rPr>
              <a:t>Third level</a:t>
            </a:r>
            <a:endParaRPr lang="ja-JP" altLang="en-US">
              <a:sym typeface="Ubuntu" charset="0"/>
            </a:endParaRPr>
          </a:p>
          <a:p>
            <a:pPr lvl="3"/>
            <a:r>
              <a:rPr lang="en-US" altLang="ja-JP">
                <a:sym typeface="Ubuntu" charset="0"/>
              </a:rPr>
              <a:t>Fourth level</a:t>
            </a:r>
            <a:endParaRPr lang="ja-JP" altLang="en-US">
              <a:sym typeface="Ubuntu" charset="0"/>
            </a:endParaRPr>
          </a:p>
          <a:p>
            <a:pPr lvl="4"/>
            <a:r>
              <a:rPr lang="en-US" altLang="ja-JP">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ltLang="ja-JP">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000000"/>
                </a:solidFill>
                <a:latin typeface="Ubuntu" panose="020B0504030602030204" pitchFamily="34" charset="0"/>
                <a:ea typeface="Noto Sans CJK JP Regular" panose="020B0500000000000000" pitchFamily="34" charset="-128"/>
              </a:rPr>
              <a:pPr defTabSz="457200"/>
              <a:t>‹#›</a:t>
            </a:fld>
            <a:r>
              <a:rPr lang="ja-JP" altLang="en-US">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1080936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ltLang="ja-JP">
                <a:sym typeface="Ubuntu" charset="0"/>
              </a:rPr>
              <a:t>Click to edit Master text styles</a:t>
            </a:r>
          </a:p>
          <a:p>
            <a:pPr lvl="1"/>
            <a:r>
              <a:rPr lang="en-US" altLang="ja-JP">
                <a:sym typeface="Ubuntu" charset="0"/>
              </a:rPr>
              <a:t>Second level</a:t>
            </a:r>
            <a:endParaRPr lang="ja-JP" altLang="en-US">
              <a:sym typeface="Ubuntu" charset="0"/>
            </a:endParaRPr>
          </a:p>
          <a:p>
            <a:pPr lvl="2"/>
            <a:r>
              <a:rPr lang="en-US" altLang="ja-JP">
                <a:sym typeface="Ubuntu" charset="0"/>
              </a:rPr>
              <a:t>Third level</a:t>
            </a:r>
            <a:endParaRPr lang="ja-JP" altLang="en-US">
              <a:sym typeface="Ubuntu" charset="0"/>
            </a:endParaRPr>
          </a:p>
          <a:p>
            <a:pPr lvl="3"/>
            <a:r>
              <a:rPr lang="en-US" altLang="ja-JP">
                <a:sym typeface="Ubuntu" charset="0"/>
              </a:rPr>
              <a:t>Fourth level</a:t>
            </a:r>
            <a:endParaRPr lang="ja-JP" altLang="en-US">
              <a:sym typeface="Ubuntu" charset="0"/>
            </a:endParaRPr>
          </a:p>
          <a:p>
            <a:pPr lvl="4"/>
            <a:r>
              <a:rPr lang="en-US" altLang="ja-JP">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ltLang="ja-JP">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000000"/>
                </a:solidFill>
                <a:latin typeface="Ubuntu" panose="020B0504030602030204" pitchFamily="34" charset="0"/>
                <a:ea typeface="Noto Sans CJK JP Regular" panose="020B0500000000000000" pitchFamily="34" charset="-128"/>
              </a:rPr>
              <a:pPr defTabSz="457200"/>
              <a:t>‹#›</a:t>
            </a:fld>
            <a:r>
              <a:rPr lang="ja-JP" altLang="en-US">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42073214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ltLang="ja-JP">
                <a:sym typeface="Ubuntu" charset="0"/>
              </a:rPr>
              <a:t>Click to edit Master text styles</a:t>
            </a:r>
          </a:p>
          <a:p>
            <a:pPr lvl="1"/>
            <a:r>
              <a:rPr lang="en-US" altLang="ja-JP">
                <a:sym typeface="Ubuntu" charset="0"/>
              </a:rPr>
              <a:t>Second level</a:t>
            </a:r>
            <a:endParaRPr lang="ja-JP" altLang="en-US">
              <a:sym typeface="Ubuntu" charset="0"/>
            </a:endParaRPr>
          </a:p>
          <a:p>
            <a:pPr lvl="2"/>
            <a:r>
              <a:rPr lang="en-US" altLang="ja-JP">
                <a:sym typeface="Ubuntu" charset="0"/>
              </a:rPr>
              <a:t>Third level</a:t>
            </a:r>
            <a:endParaRPr lang="ja-JP" altLang="en-US">
              <a:sym typeface="Ubuntu" charset="0"/>
            </a:endParaRPr>
          </a:p>
          <a:p>
            <a:pPr lvl="3"/>
            <a:r>
              <a:rPr lang="en-US" altLang="ja-JP">
                <a:sym typeface="Ubuntu" charset="0"/>
              </a:rPr>
              <a:t>Fourth level</a:t>
            </a:r>
            <a:endParaRPr lang="ja-JP" altLang="en-US">
              <a:sym typeface="Ubuntu" charset="0"/>
            </a:endParaRPr>
          </a:p>
          <a:p>
            <a:pPr lvl="4"/>
            <a:r>
              <a:rPr lang="en-US" altLang="ja-JP">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ltLang="ja-JP">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000000"/>
                </a:solidFill>
                <a:latin typeface="Ubuntu" panose="020B0504030602030204" pitchFamily="34" charset="0"/>
                <a:ea typeface="Noto Sans CJK JP Regular" panose="020B0500000000000000" pitchFamily="34" charset="-128"/>
              </a:rPr>
              <a:pPr defTabSz="457200"/>
              <a:t>‹#›</a:t>
            </a:fld>
            <a:r>
              <a:rPr lang="ja-JP" altLang="en-US">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19050664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en-US" altLang="ja-JP" dirty="0">
                <a:sym typeface="Ubuntu Light" charset="0"/>
              </a:rPr>
              <a:t>Click to edit Master text styles</a:t>
            </a:r>
          </a:p>
          <a:p>
            <a:pPr lvl="1"/>
            <a:r>
              <a:rPr lang="en-US" altLang="ja-JP" dirty="0">
                <a:sym typeface="Ubuntu Light" charset="0"/>
              </a:rPr>
              <a:t>Second level</a:t>
            </a:r>
          </a:p>
          <a:p>
            <a:pPr lvl="2"/>
            <a:r>
              <a:rPr lang="en-US" altLang="ja-JP" dirty="0">
                <a:sym typeface="Ubuntu Light" charset="0"/>
              </a:rPr>
              <a:t>Third level</a:t>
            </a:r>
          </a:p>
          <a:p>
            <a:pPr lvl="3"/>
            <a:r>
              <a:rPr lang="en-US" altLang="ja-JP" dirty="0">
                <a:sym typeface="Ubuntu Light" charset="0"/>
              </a:rPr>
              <a:t>Fourth level</a:t>
            </a:r>
          </a:p>
          <a:p>
            <a:pPr lvl="4"/>
            <a:r>
              <a:rPr lang="en-US" altLang="ja-JP" dirty="0">
                <a:sym typeface="Ubuntu Light" charset="0"/>
              </a:rPr>
              <a:t>Fifth level</a:t>
            </a:r>
            <a:endParaRPr lang="ja-JP" alt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en-US" altLang="ja-JP" dirty="0">
                <a:sym typeface="Ubuntu Light" charset="0"/>
              </a:rPr>
              <a:t>Click to edit Master title style</a:t>
            </a:r>
            <a:endParaRPr lang="ja-JP" alt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46473E"/>
                </a:solidFill>
                <a:latin typeface="Ubuntu" panose="020B0504030602030204" pitchFamily="34" charset="0"/>
                <a:ea typeface="Noto Sans CJK JP Regular" panose="020B0500000000000000" pitchFamily="34" charset="-128"/>
              </a:rPr>
              <a:pPr defTabSz="457200"/>
              <a:t>‹#›</a:t>
            </a:fld>
            <a:r>
              <a:rPr lang="ja-JP" altLang="en-US" dirty="0">
                <a:solidFill>
                  <a:srgbClr val="46473E"/>
                </a:solidFill>
                <a:latin typeface="Ubuntu" panose="020B0504030602030204" pitchFamily="34" charset="0"/>
                <a:ea typeface="Noto Sans CJK JP Regular" panose="020B0500000000000000" pitchFamily="34" charset="-128"/>
              </a:rPr>
              <a:t> </a:t>
            </a:r>
            <a:endParaRPr lang="ja-JP" altLang="en-US" dirty="0">
              <a:solidFill>
                <a:srgbClr val="46473E"/>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24892831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ltLang="ja-JP" dirty="0">
                <a:sym typeface="Ubuntu" charset="0"/>
              </a:rPr>
              <a:t>Click to edit Master text styles</a:t>
            </a:r>
          </a:p>
          <a:p>
            <a:pPr lvl="1"/>
            <a:r>
              <a:rPr lang="en-US" altLang="ja-JP" dirty="0">
                <a:sym typeface="Ubuntu" charset="0"/>
              </a:rPr>
              <a:t>Second level</a:t>
            </a:r>
          </a:p>
          <a:p>
            <a:pPr lvl="2"/>
            <a:r>
              <a:rPr lang="en-US" altLang="ja-JP" dirty="0">
                <a:sym typeface="Ubuntu" charset="0"/>
              </a:rPr>
              <a:t>Third level</a:t>
            </a:r>
          </a:p>
          <a:p>
            <a:pPr lvl="3"/>
            <a:r>
              <a:rPr lang="en-US" altLang="ja-JP" dirty="0">
                <a:sym typeface="Ubuntu" charset="0"/>
              </a:rPr>
              <a:t>Fourth level</a:t>
            </a:r>
          </a:p>
          <a:p>
            <a:pPr lvl="4"/>
            <a:r>
              <a:rPr lang="en-US" altLang="ja-JP" dirty="0">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ltLang="ja-JP" dirty="0">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prstClr val="black"/>
                </a:solidFill>
                <a:latin typeface="Ubuntu" panose="020B0504030602030204" pitchFamily="34" charset="0"/>
                <a:ea typeface="Noto Sans CJK JP Regular" panose="020B0500000000000000" pitchFamily="34" charset="-128"/>
              </a:rPr>
              <a:pPr defTabSz="457200"/>
              <a:t>‹#›</a:t>
            </a:fld>
            <a:r>
              <a:rPr lang="ja-JP" altLang="en-US" dirty="0">
                <a:solidFill>
                  <a:srgbClr val="2E3333"/>
                </a:solidFill>
                <a:latin typeface="Ubuntu" panose="020B0504030602030204" pitchFamily="34" charset="0"/>
                <a:ea typeface="Noto Sans CJK JP Regular" panose="020B0500000000000000" pitchFamily="34" charset="-128"/>
              </a:rPr>
              <a:t> </a:t>
            </a:r>
            <a:r>
              <a:rPr lang="en-US" altLang="ja-JP" dirty="0">
                <a:solidFill>
                  <a:srgbClr val="2E3333"/>
                </a:solidFill>
                <a:latin typeface="Ubuntu" panose="020B0504030602030204" pitchFamily="34" charset="0"/>
                <a:ea typeface="Noto Sans CJK JP Regular" panose="020B0500000000000000" pitchFamily="34" charset="-128"/>
              </a:rPr>
              <a:t>/  </a:t>
            </a:r>
            <a:r>
              <a:rPr lang="en-US" altLang="ja-JP" dirty="0">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320662198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en-US" altLang="ja-JP" dirty="0">
                <a:sym typeface="Ubuntu" charset="0"/>
              </a:rPr>
              <a:t>Click to edit Master text styles</a:t>
            </a:r>
          </a:p>
          <a:p>
            <a:pPr lvl="1"/>
            <a:r>
              <a:rPr lang="en-US" altLang="ja-JP" dirty="0">
                <a:sym typeface="Ubuntu" charset="0"/>
              </a:rPr>
              <a:t>Second level</a:t>
            </a:r>
          </a:p>
          <a:p>
            <a:pPr lvl="2"/>
            <a:r>
              <a:rPr lang="en-US" altLang="ja-JP" dirty="0">
                <a:sym typeface="Ubuntu" charset="0"/>
              </a:rPr>
              <a:t>Third level</a:t>
            </a:r>
          </a:p>
          <a:p>
            <a:pPr lvl="3"/>
            <a:r>
              <a:rPr lang="en-US" altLang="ja-JP" dirty="0">
                <a:sym typeface="Ubuntu" charset="0"/>
              </a:rPr>
              <a:t>Fourth level</a:t>
            </a:r>
          </a:p>
          <a:p>
            <a:pPr lvl="4"/>
            <a:r>
              <a:rPr lang="en-US" altLang="ja-JP" dirty="0">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en-US" altLang="ja-JP" dirty="0">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000000"/>
                </a:solidFill>
                <a:latin typeface="Ubuntu" panose="020B0504030602030204" pitchFamily="34" charset="0"/>
                <a:ea typeface="Noto Sans CJK JP Regular" panose="020B0500000000000000" pitchFamily="34" charset="-128"/>
              </a:rPr>
              <a:pPr defTabSz="457200"/>
              <a:t>‹#›</a:t>
            </a:fld>
            <a:r>
              <a:rPr lang="ja-JP" altLang="en-US" dirty="0">
                <a:solidFill>
                  <a:srgbClr val="2E3333"/>
                </a:solidFill>
                <a:latin typeface="Ubuntu" panose="020B0504030602030204" pitchFamily="34" charset="0"/>
                <a:ea typeface="Noto Sans CJK JP Regular" panose="020B0500000000000000" pitchFamily="34" charset="-128"/>
              </a:rPr>
              <a:t> </a:t>
            </a:r>
            <a:r>
              <a:rPr lang="en-US" altLang="ja-JP" dirty="0">
                <a:solidFill>
                  <a:srgbClr val="2E3333"/>
                </a:solidFill>
                <a:latin typeface="Ubuntu" panose="020B0504030602030204" pitchFamily="34" charset="0"/>
                <a:ea typeface="Noto Sans CJK JP Regular" panose="020B0500000000000000" pitchFamily="34" charset="-128"/>
              </a:rPr>
              <a:t>/  </a:t>
            </a:r>
            <a:r>
              <a:rPr lang="en-US" altLang="ja-JP" dirty="0">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8359331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ltLang="ja-JP">
                <a:sym typeface="Ubuntu" charset="0"/>
              </a:rPr>
              <a:t>Click to edit Master text styles</a:t>
            </a:r>
          </a:p>
          <a:p>
            <a:pPr lvl="1"/>
            <a:r>
              <a:rPr lang="en-US" altLang="ja-JP">
                <a:sym typeface="Ubuntu" charset="0"/>
              </a:rPr>
              <a:t>Second level</a:t>
            </a:r>
            <a:endParaRPr lang="ja-JP" altLang="en-US">
              <a:sym typeface="Ubuntu" charset="0"/>
            </a:endParaRPr>
          </a:p>
          <a:p>
            <a:pPr lvl="2"/>
            <a:r>
              <a:rPr lang="en-US" altLang="ja-JP">
                <a:sym typeface="Ubuntu" charset="0"/>
              </a:rPr>
              <a:t>Third level</a:t>
            </a:r>
            <a:endParaRPr lang="ja-JP" altLang="en-US">
              <a:sym typeface="Ubuntu" charset="0"/>
            </a:endParaRPr>
          </a:p>
          <a:p>
            <a:pPr lvl="3"/>
            <a:r>
              <a:rPr lang="en-US" altLang="ja-JP">
                <a:sym typeface="Ubuntu" charset="0"/>
              </a:rPr>
              <a:t>Fourth level</a:t>
            </a:r>
            <a:endParaRPr lang="ja-JP" altLang="en-US">
              <a:sym typeface="Ubuntu" charset="0"/>
            </a:endParaRPr>
          </a:p>
          <a:p>
            <a:pPr lvl="4"/>
            <a:r>
              <a:rPr lang="en-US" altLang="ja-JP">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ltLang="ja-JP">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srgbClr val="000000"/>
                </a:solidFill>
                <a:latin typeface="Ubuntu" panose="020B0504030602030204" pitchFamily="34" charset="0"/>
                <a:ea typeface="Noto Sans CJK JP Regular" panose="020B0500000000000000" pitchFamily="34" charset="-128"/>
              </a:rPr>
              <a:pPr defTabSz="457200"/>
              <a:t>‹#›</a:t>
            </a:fld>
            <a:r>
              <a:rPr lang="ja-JP" altLang="en-US">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rPr>
              <a:t>/  </a:t>
            </a:r>
            <a:r>
              <a:rPr lang="en-US" altLang="ja-JP">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10072721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ltLang="ja-JP" dirty="0">
                <a:sym typeface="Ubuntu" charset="0"/>
              </a:rPr>
              <a:t>Click to edit Master text styles</a:t>
            </a:r>
          </a:p>
          <a:p>
            <a:pPr lvl="1"/>
            <a:r>
              <a:rPr lang="en-US" altLang="ja-JP" dirty="0">
                <a:sym typeface="Ubuntu" charset="0"/>
              </a:rPr>
              <a:t>Second level</a:t>
            </a:r>
          </a:p>
          <a:p>
            <a:pPr lvl="2"/>
            <a:r>
              <a:rPr lang="en-US" altLang="ja-JP" dirty="0">
                <a:sym typeface="Ubuntu" charset="0"/>
              </a:rPr>
              <a:t>Third level</a:t>
            </a:r>
          </a:p>
          <a:p>
            <a:pPr lvl="3"/>
            <a:r>
              <a:rPr lang="en-US" altLang="ja-JP" dirty="0">
                <a:sym typeface="Ubuntu" charset="0"/>
              </a:rPr>
              <a:t>Fourth level</a:t>
            </a:r>
          </a:p>
          <a:p>
            <a:pPr lvl="4"/>
            <a:r>
              <a:rPr lang="en-US" altLang="ja-JP" dirty="0">
                <a:sym typeface="Ubuntu" charset="0"/>
              </a:rPr>
              <a:t>Fifth level</a:t>
            </a:r>
            <a:endParaRPr lang="ja-JP" alt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ltLang="ja-JP" dirty="0">
                <a:sym typeface="Ubuntu Light" charset="0"/>
              </a:rPr>
              <a:t>Click to edit Master title style</a:t>
            </a:r>
            <a:endParaRPr lang="ja-JP" alt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altLang="ja-JP" smtClean="0">
                <a:solidFill>
                  <a:prstClr val="black"/>
                </a:solidFill>
                <a:latin typeface="Ubuntu" panose="020B0504030602030204" pitchFamily="34" charset="0"/>
                <a:ea typeface="Noto Sans CJK JP Regular" panose="020B0500000000000000" pitchFamily="34" charset="-128"/>
              </a:rPr>
              <a:pPr defTabSz="457200"/>
              <a:t>‹#›</a:t>
            </a:fld>
            <a:r>
              <a:rPr lang="ja-JP" altLang="en-US" dirty="0">
                <a:solidFill>
                  <a:srgbClr val="2E3333"/>
                </a:solidFill>
                <a:latin typeface="Ubuntu" panose="020B0504030602030204" pitchFamily="34" charset="0"/>
                <a:ea typeface="Noto Sans CJK JP Regular" panose="020B0500000000000000" pitchFamily="34" charset="-128"/>
              </a:rPr>
              <a:t> </a:t>
            </a:r>
            <a:r>
              <a:rPr lang="en-US" altLang="ja-JP" dirty="0">
                <a:solidFill>
                  <a:srgbClr val="2E3333"/>
                </a:solidFill>
                <a:latin typeface="Ubuntu" panose="020B0504030602030204" pitchFamily="34" charset="0"/>
                <a:ea typeface="Noto Sans CJK JP Regular" panose="020B0500000000000000" pitchFamily="34" charset="-128"/>
              </a:rPr>
              <a:t>/  </a:t>
            </a:r>
            <a:r>
              <a:rPr lang="en-US" altLang="ja-JP" dirty="0">
                <a:solidFill>
                  <a:srgbClr val="2E3333"/>
                </a:solidFill>
                <a:latin typeface="Ubuntu" panose="020B0504030602030204" pitchFamily="34" charset="0"/>
                <a:ea typeface="Noto Sans CJK JP Regular" panose="020B0500000000000000" pitchFamily="34" charset="-128"/>
                <a:cs typeface="Ubuntu"/>
              </a:rPr>
              <a:t>Special Olympics</a:t>
            </a:r>
            <a:endParaRPr lang="ja-JP" altLang="en-US" dirty="0">
              <a:solidFill>
                <a:srgbClr val="2E3333"/>
              </a:solidFill>
              <a:latin typeface="Ubuntu" panose="020B0504030602030204" pitchFamily="34" charset="0"/>
              <a:ea typeface="Noto Sans CJK JP Regular" panose="020B0500000000000000" pitchFamily="34" charset="-128"/>
              <a:cs typeface="Ubuntu"/>
            </a:endParaRPr>
          </a:p>
        </p:txBody>
      </p:sp>
    </p:spTree>
    <p:extLst>
      <p:ext uri="{BB962C8B-B14F-4D97-AF65-F5344CB8AC3E}">
        <p14:creationId xmlns:p14="http://schemas.microsoft.com/office/powerpoint/2010/main" val="389797205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6.emf"/><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0"/>
            <a:ext cx="7773293" cy="1470049"/>
          </a:xfrm>
        </p:spPr>
        <p:txBody>
          <a:bodyPr/>
          <a:lstStyle/>
          <a:p>
            <a:r>
              <a:rPr lang="en-US" altLang="ja-JP" dirty="0">
                <a:latin typeface="Ubuntu Light" panose="020B0304030602030204" pitchFamily="34" charset="0"/>
                <a:ea typeface="Noto Sans CJK JP Regular" panose="020B0500000000000000" pitchFamily="34" charset="-128"/>
              </a:rPr>
              <a:t>Young Athletes </a:t>
            </a: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40000"/>
                    </a14:imgEffect>
                    <a14:imgEffect>
                      <a14:colorTemperature colorTemp="7131"/>
                    </a14:imgEffect>
                    <a14:imgEffect>
                      <a14:brightnessContrast bright="-15000" contrast="-7000"/>
                    </a14:imgEffect>
                  </a14:imgLayer>
                </a14:imgProps>
              </a:ext>
              <a:ext uri="{28A0092B-C50C-407E-A947-70E740481C1C}">
                <a14:useLocalDpi xmlns:a14="http://schemas.microsoft.com/office/drawing/2010/main" val="0"/>
              </a:ext>
            </a:extLst>
          </a:blip>
          <a:srcRect l="6941" r="9068" b="16672"/>
          <a:stretch/>
        </p:blipFill>
        <p:spPr>
          <a:xfrm>
            <a:off x="-76200" y="-2628"/>
            <a:ext cx="9220200" cy="6860628"/>
          </a:xfrm>
          <a:prstGeom prst="rect">
            <a:avLst/>
          </a:prstGeom>
          <a:solidFill>
            <a:schemeClr val="bg1"/>
          </a:solidFill>
          <a:effectLst/>
        </p:spPr>
      </p:pic>
      <p:sp>
        <p:nvSpPr>
          <p:cNvPr id="5" name="Rectangle 4"/>
          <p:cNvSpPr/>
          <p:nvPr/>
        </p:nvSpPr>
        <p:spPr bwMode="auto">
          <a:xfrm>
            <a:off x="-76200" y="-39414"/>
            <a:ext cx="9220200" cy="6934200"/>
          </a:xfrm>
          <a:prstGeom prst="rect">
            <a:avLst/>
          </a:prstGeom>
          <a:solidFill>
            <a:schemeClr val="tx1">
              <a:lumMod val="60000"/>
              <a:lumOff val="40000"/>
              <a:alpha val="47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a:ea typeface="Noto Sans CJK JP Regular" panose="020B0500000000000000" pitchFamily="34" charset="-128"/>
              <a:cs typeface="ヒラギノ角ゴ ProN W3" charset="0"/>
              <a:sym typeface="Gill Sans" charset="0"/>
            </a:endParaRPr>
          </a:p>
        </p:txBody>
      </p:sp>
      <p:pic>
        <p:nvPicPr>
          <p:cNvPr id="8" name="Picture 7" descr="Macintosh HD:Users:administrator:Desktop:SO_YA_Lockups:EPS:SO_YA_Lockups-03.eps"/>
          <p:cNvPicPr/>
          <p:nvPr/>
        </p:nvPicPr>
        <p:blipFill rotWithShape="1">
          <a:blip r:embed="rId6">
            <a:biLevel thresh="25000"/>
            <a:extLst>
              <a:ext uri="{28A0092B-C50C-407E-A947-70E740481C1C}">
                <a14:useLocalDpi xmlns:a14="http://schemas.microsoft.com/office/drawing/2010/main" val="0"/>
              </a:ext>
            </a:extLst>
          </a:blip>
          <a:srcRect l="7440" t="18181" r="18516" b="22314"/>
          <a:stretch/>
        </p:blipFill>
        <p:spPr bwMode="auto">
          <a:xfrm>
            <a:off x="946092" y="2209800"/>
            <a:ext cx="6826308" cy="1828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5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922"/>
          <a:stretch/>
        </p:blipFill>
        <p:spPr>
          <a:xfrm>
            <a:off x="-17585" y="-1397"/>
            <a:ext cx="9161585" cy="6856604"/>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その</a:t>
            </a:r>
            <a:r>
              <a:rPr lang="ja-JP" altLang="en-US" sz="2400" b="1">
                <a:solidFill>
                  <a:schemeClr val="bg1"/>
                </a:solidFill>
                <a:latin typeface="Ubuntu Condensed" panose="020B0506030602030204" pitchFamily="34" charset="0"/>
                <a:ea typeface="Noto Sans CJK JP Regular" panose="020B0500000000000000" pitchFamily="34" charset="-128"/>
              </a:rPr>
              <a:t>必要性</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TextBox 7"/>
          <p:cNvSpPr txBox="1"/>
          <p:nvPr/>
        </p:nvSpPr>
        <p:spPr>
          <a:xfrm>
            <a:off x="129856" y="5621215"/>
            <a:ext cx="8849119" cy="830997"/>
          </a:xfrm>
          <a:prstGeom prst="rect">
            <a:avLst/>
          </a:prstGeom>
          <a:noFill/>
        </p:spPr>
        <p:txBody>
          <a:bodyPr wrap="square" rtlCol="0">
            <a:spAutoFit/>
          </a:bodyPr>
          <a:lstStyle/>
          <a:p>
            <a:r>
              <a:rPr lang="ja-JP" altLang="en-US" sz="2400">
                <a:solidFill>
                  <a:schemeClr val="bg1"/>
                </a:solidFill>
                <a:latin typeface="Ubuntu" panose="020B0504030602030204" pitchFamily="34" charset="0"/>
                <a:ea typeface="Noto Sans CJK JP Regular" panose="020B0500000000000000" pitchFamily="34" charset="-128"/>
              </a:rPr>
              <a:t>知的障害のある子供の潜在能力はまだ社会的見解から十分に認識されているわけではない</a:t>
            </a:r>
            <a:endParaRPr lang="ja-JP" altLang="en-US" sz="2400" dirty="0">
              <a:solidFill>
                <a:schemeClr val="bg1"/>
              </a:solidFill>
              <a:latin typeface="Ubuntu" panose="020B0504030602030204" pitchFamily="34" charset="0"/>
              <a:ea typeface="Noto Sans CJK JP Regular" panose="020B0500000000000000" pitchFamily="34" charset="-128"/>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10</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2833128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58" r="8297"/>
          <a:stretch/>
        </p:blipFill>
        <p:spPr>
          <a:xfrm>
            <a:off x="0" y="0"/>
            <a:ext cx="9144000" cy="6858000"/>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altLang="ja-JP" sz="6600">
                <a:solidFill>
                  <a:schemeClr val="bg1"/>
                </a:solidFill>
                <a:latin typeface="Arial Black" panose="020B0A04020102020204" pitchFamily="34" charset="0"/>
                <a:ea typeface="Noto Sans CJK JP Regular" panose="020B0500000000000000" pitchFamily="34" charset="-128"/>
              </a:rPr>
              <a:t>2</a:t>
            </a:r>
            <a:endParaRPr lang="en-US" altLang="ja-JP" sz="6600" dirty="0">
              <a:solidFill>
                <a:schemeClr val="bg1"/>
              </a:solidFill>
              <a:latin typeface="Arial Black" panose="020B0A04020102020204" pitchFamily="34" charset="0"/>
              <a:ea typeface="Noto Sans CJK JP Regular" panose="020B0500000000000000" pitchFamily="34" charset="-128"/>
            </a:endParaRP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0" name="TextBox 9"/>
          <p:cNvSpPr txBox="1"/>
          <p:nvPr/>
        </p:nvSpPr>
        <p:spPr>
          <a:xfrm>
            <a:off x="1600200" y="175885"/>
            <a:ext cx="5105400" cy="1384995"/>
          </a:xfrm>
          <a:prstGeom prst="rect">
            <a:avLst/>
          </a:prstGeom>
          <a:noFill/>
        </p:spPr>
        <p:txBody>
          <a:bodyPr wrap="square" rtlCol="0">
            <a:spAutoFit/>
          </a:bodyPr>
          <a:lstStyle/>
          <a:p>
            <a:r>
              <a:rPr lang="en-US" altLang="ja-JP" sz="3600">
                <a:solidFill>
                  <a:schemeClr val="bg1"/>
                </a:solidFill>
                <a:latin typeface="Ubuntu Condensed" panose="020B0506030602030204" pitchFamily="34" charset="0"/>
                <a:ea typeface="Noto Sans CJK JP Regular" panose="020B0500000000000000" pitchFamily="34" charset="-128"/>
              </a:rPr>
              <a:t>Special Olympics</a:t>
            </a:r>
            <a:endParaRPr lang="ja-JP" altLang="en-US" sz="4000">
              <a:solidFill>
                <a:schemeClr val="bg1"/>
              </a:solidFill>
              <a:latin typeface="Ubuntu Condensed" panose="020B0506030602030204" pitchFamily="34" charset="0"/>
              <a:ea typeface="Noto Sans CJK JP Regular" panose="020B0500000000000000" pitchFamily="34" charset="-128"/>
            </a:endParaRPr>
          </a:p>
          <a:p>
            <a:r>
              <a:rPr lang="en-US" altLang="ja-JP" sz="4800" b="1">
                <a:solidFill>
                  <a:schemeClr val="bg1"/>
                </a:solidFill>
                <a:latin typeface="Ubuntu Condensed" panose="020B0506030602030204" pitchFamily="34" charset="0"/>
                <a:ea typeface="Noto Sans CJK JP Regular" panose="020B0500000000000000" pitchFamily="34" charset="-128"/>
              </a:rPr>
              <a:t>Young Athletes</a:t>
            </a:r>
            <a:endParaRPr lang="ja-JP" altLang="en-US" sz="4800" b="1" dirty="0">
              <a:solidFill>
                <a:schemeClr val="bg1"/>
              </a:solidFill>
              <a:latin typeface="Ubuntu Condensed" panose="020B0506030602030204" pitchFamily="34" charset="0"/>
              <a:ea typeface="Noto Sans CJK JP Regular" panose="020B0500000000000000" pitchFamily="34" charset="-128"/>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11</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247041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2288" t="2561" r="64"/>
          <a:stretch/>
        </p:blipFill>
        <p:spPr>
          <a:xfrm>
            <a:off x="-76199" y="-1"/>
            <a:ext cx="9220200" cy="7717309"/>
          </a:xfrm>
          <a:prstGeom prst="rect">
            <a:avLst/>
          </a:prstGeom>
          <a:solidFill>
            <a:schemeClr val="bg1"/>
          </a:solidFill>
          <a:effectLst>
            <a:outerShdw dist="50800" dir="5400000" algn="ctr" rotWithShape="0">
              <a:srgbClr val="000000">
                <a:alpha val="43137"/>
              </a:srgbClr>
            </a:outerShdw>
          </a:effectLst>
        </p:spPr>
      </p:pic>
      <p:sp>
        <p:nvSpPr>
          <p:cNvPr id="21" name="Rectangle 20"/>
          <p:cNvSpPr/>
          <p:nvPr/>
        </p:nvSpPr>
        <p:spPr>
          <a:xfrm>
            <a:off x="4319016" y="-76200"/>
            <a:ext cx="4608576" cy="7010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9" name="TextBox 18"/>
          <p:cNvSpPr txBox="1"/>
          <p:nvPr/>
        </p:nvSpPr>
        <p:spPr>
          <a:xfrm>
            <a:off x="4395215" y="1295400"/>
            <a:ext cx="4532375" cy="5078313"/>
          </a:xfrm>
          <a:prstGeom prst="rect">
            <a:avLst/>
          </a:prstGeom>
          <a:noFill/>
        </p:spPr>
        <p:txBody>
          <a:bodyPr wrap="square" rtlCol="0">
            <a:spAutoFit/>
          </a:bodyPr>
          <a:lstStyle/>
          <a:p>
            <a:r>
              <a:rPr lang="en-US" altLang="ja-JP" sz="2800" b="1" dirty="0">
                <a:solidFill>
                  <a:schemeClr val="bg1"/>
                </a:solidFill>
                <a:latin typeface="Ubuntu" panose="020B0504030602030204" pitchFamily="34" charset="0"/>
                <a:ea typeface="Noto Sans CJK JP Regular" panose="020B0500000000000000" pitchFamily="34" charset="-128"/>
              </a:rPr>
              <a:t>Young Athletes</a:t>
            </a:r>
          </a:p>
          <a:p>
            <a:endParaRPr lang="ja-JP" altLang="en-US" sz="2400" b="1" dirty="0">
              <a:solidFill>
                <a:schemeClr val="bg1"/>
              </a:solidFill>
              <a:latin typeface="Ubuntu" panose="020B0504030602030204" pitchFamily="34" charset="0"/>
              <a:ea typeface="Noto Sans CJK JP Regular" panose="020B0500000000000000" pitchFamily="34" charset="-128"/>
            </a:endParaRPr>
          </a:p>
          <a:p>
            <a:pPr algn="just"/>
            <a:r>
              <a:rPr lang="ja-JP" altLang="en-US" sz="2800" dirty="0">
                <a:solidFill>
                  <a:schemeClr val="bg1"/>
                </a:solidFill>
                <a:latin typeface="Ubuntu" panose="020B0504030602030204" pitchFamily="34" charset="0"/>
                <a:ea typeface="Noto Sans CJK JP Regular" panose="020B0500000000000000" pitchFamily="34" charset="-128"/>
              </a:rPr>
              <a:t>子供のスポーツと遊びにまつわるインクルーシブなプログラム、知的障害（</a:t>
            </a:r>
            <a:r>
              <a:rPr lang="en-US" altLang="ja-JP" sz="2800" dirty="0">
                <a:solidFill>
                  <a:schemeClr val="bg1"/>
                </a:solidFill>
                <a:latin typeface="Ubuntu" panose="020B0504030602030204" pitchFamily="34" charset="0"/>
                <a:ea typeface="Noto Sans CJK JP Regular" panose="020B0500000000000000" pitchFamily="34" charset="-128"/>
              </a:rPr>
              <a:t>ID</a:t>
            </a:r>
            <a:r>
              <a:rPr lang="ja-JP" altLang="en-US" sz="2800" dirty="0">
                <a:solidFill>
                  <a:schemeClr val="bg1"/>
                </a:solidFill>
                <a:latin typeface="Ubuntu" panose="020B0504030602030204" pitchFamily="34" charset="0"/>
                <a:ea typeface="Noto Sans CJK JP Regular" panose="020B0500000000000000" pitchFamily="34" charset="-128"/>
              </a:rPr>
              <a:t>）の有無は不問、対象年齢</a:t>
            </a:r>
            <a:br>
              <a:rPr lang="en-US" altLang="ja-JP" sz="2800" dirty="0">
                <a:solidFill>
                  <a:schemeClr val="bg1"/>
                </a:solidFill>
                <a:latin typeface="Ubuntu" panose="020B0504030602030204" pitchFamily="34" charset="0"/>
                <a:ea typeface="Noto Sans CJK JP Regular" panose="020B0500000000000000" pitchFamily="34" charset="-128"/>
              </a:rPr>
            </a:br>
            <a:r>
              <a:rPr lang="en-US" altLang="ja-JP" sz="2800" dirty="0">
                <a:solidFill>
                  <a:schemeClr val="bg1"/>
                </a:solidFill>
                <a:latin typeface="Ubuntu" panose="020B0504030602030204" pitchFamily="34" charset="0"/>
                <a:ea typeface="Noto Sans CJK JP Regular" panose="020B0500000000000000" pitchFamily="34" charset="-128"/>
              </a:rPr>
              <a:t>2</a:t>
            </a:r>
            <a:r>
              <a:rPr lang="ja-JP" altLang="en-US" sz="2800" dirty="0">
                <a:solidFill>
                  <a:schemeClr val="bg1"/>
                </a:solidFill>
                <a:latin typeface="Ubuntu" panose="020B0504030602030204" pitchFamily="34" charset="0"/>
                <a:ea typeface="Noto Sans CJK JP Regular" panose="020B0500000000000000" pitchFamily="34" charset="-128"/>
              </a:rPr>
              <a:t>歳～</a:t>
            </a:r>
            <a:r>
              <a:rPr lang="en-US" altLang="ja-JP" sz="2800" dirty="0">
                <a:solidFill>
                  <a:schemeClr val="bg1"/>
                </a:solidFill>
                <a:latin typeface="Ubuntu" panose="020B0504030602030204" pitchFamily="34" charset="0"/>
                <a:ea typeface="Noto Sans CJK JP Regular" panose="020B0500000000000000" pitchFamily="34" charset="-128"/>
              </a:rPr>
              <a:t>7</a:t>
            </a:r>
            <a:r>
              <a:rPr lang="ja-JP" altLang="en-US" sz="2800" dirty="0">
                <a:solidFill>
                  <a:schemeClr val="bg1"/>
                </a:solidFill>
                <a:latin typeface="Ubuntu" panose="020B0504030602030204" pitchFamily="34" charset="0"/>
                <a:ea typeface="Noto Sans CJK JP Regular" panose="020B0500000000000000" pitchFamily="34" charset="-128"/>
              </a:rPr>
              <a:t>歳</a:t>
            </a:r>
          </a:p>
          <a:p>
            <a:endParaRPr lang="ja-JP" altLang="en-US" sz="2800" dirty="0">
              <a:solidFill>
                <a:schemeClr val="bg1"/>
              </a:solidFill>
              <a:latin typeface="Ubuntu" panose="020B0504030602030204" pitchFamily="34" charset="0"/>
              <a:ea typeface="Noto Sans CJK JP Regular" panose="020B0500000000000000" pitchFamily="34" charset="-128"/>
            </a:endParaRPr>
          </a:p>
          <a:p>
            <a:pPr algn="just"/>
            <a:r>
              <a:rPr lang="en-US" altLang="ja-JP" sz="2800" dirty="0">
                <a:solidFill>
                  <a:schemeClr val="bg1"/>
                </a:solidFill>
                <a:latin typeface="Ubuntu" panose="020B0504030602030204" pitchFamily="34" charset="0"/>
                <a:ea typeface="Noto Sans CJK JP Regular" panose="020B0500000000000000" pitchFamily="34" charset="-128"/>
              </a:rPr>
              <a:t>Young Athletes</a:t>
            </a:r>
            <a:r>
              <a:rPr lang="ja-JP" altLang="en-US" sz="2800" dirty="0">
                <a:solidFill>
                  <a:schemeClr val="bg1"/>
                </a:solidFill>
                <a:latin typeface="Ubuntu" panose="020B0504030602030204" pitchFamily="34" charset="0"/>
                <a:ea typeface="Noto Sans CJK JP Regular" panose="020B0500000000000000" pitchFamily="34" charset="-128"/>
              </a:rPr>
              <a:t>は、認知能力、ソーシャルスキル、運動技能を発達させる。</a:t>
            </a:r>
          </a:p>
          <a:p>
            <a:endParaRPr lang="ja-JP" altLang="en-US" sz="2000" dirty="0">
              <a:solidFill>
                <a:schemeClr val="bg1">
                  <a:lumMod val="50000"/>
                </a:schemeClr>
              </a:solidFill>
              <a:latin typeface="Ubuntu" panose="020B0504030602030204" pitchFamily="34" charset="0"/>
              <a:ea typeface="Noto Sans CJK JP Regular" panose="020B0500000000000000" pitchFamily="34" charset="-128"/>
            </a:endParaRPr>
          </a:p>
        </p:txBody>
      </p:sp>
      <p:cxnSp>
        <p:nvCxnSpPr>
          <p:cNvPr id="22" name="Straight Connector 21"/>
          <p:cNvCxnSpPr/>
          <p:nvPr/>
        </p:nvCxnSpPr>
        <p:spPr bwMode="auto">
          <a:xfrm>
            <a:off x="4319015" y="1981200"/>
            <a:ext cx="4620768" cy="4257"/>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bwMode="auto">
          <a:xfrm>
            <a:off x="4319015" y="4572000"/>
            <a:ext cx="4608576" cy="1"/>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2</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altLang="ja-JP" sz="2400">
                <a:solidFill>
                  <a:schemeClr val="bg1"/>
                </a:solidFill>
                <a:latin typeface="Ubuntu Condensed" panose="020B0506030602030204" pitchFamily="34" charset="0"/>
                <a:ea typeface="Noto Sans CJK JP Regular" panose="020B0500000000000000" pitchFamily="34" charset="-128"/>
              </a:rPr>
              <a:t>Young Athletes</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1" name="TextBox 10"/>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12</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304549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06" y="-300973"/>
            <a:ext cx="4983094" cy="7471672"/>
          </a:xfrm>
          <a:prstGeom prst="rect">
            <a:avLst/>
          </a:prstGeom>
        </p:spPr>
      </p:pic>
      <p:sp>
        <p:nvSpPr>
          <p:cNvPr id="21" name="Rectangle 20"/>
          <p:cNvSpPr/>
          <p:nvPr/>
        </p:nvSpPr>
        <p:spPr>
          <a:xfrm>
            <a:off x="-33418" y="5861"/>
            <a:ext cx="4194324" cy="6863862"/>
          </a:xfrm>
          <a:prstGeom prst="rect">
            <a:avLst/>
          </a:prstGeom>
          <a:solidFill>
            <a:schemeClr val="bg1">
              <a:lumMod val="6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2</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altLang="ja-JP" sz="2400">
                <a:solidFill>
                  <a:schemeClr val="bg1"/>
                </a:solidFill>
                <a:latin typeface="Ubuntu Condensed" panose="020B0506030602030204" pitchFamily="34" charset="0"/>
                <a:ea typeface="Noto Sans CJK JP Regular" panose="020B0500000000000000" pitchFamily="34" charset="-128"/>
              </a:rPr>
              <a:t>Young Athletes</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4" name="TextBox 3"/>
          <p:cNvSpPr txBox="1"/>
          <p:nvPr/>
        </p:nvSpPr>
        <p:spPr>
          <a:xfrm>
            <a:off x="152400" y="1219200"/>
            <a:ext cx="3962400" cy="800219"/>
          </a:xfrm>
          <a:prstGeom prst="rect">
            <a:avLst/>
          </a:prstGeom>
          <a:noFill/>
        </p:spPr>
        <p:txBody>
          <a:bodyPr wrap="square" rtlCol="0">
            <a:spAutoFit/>
          </a:bodyPr>
          <a:lstStyle/>
          <a:p>
            <a:pPr lvl="0"/>
            <a:r>
              <a:rPr lang="ja-JP" altLang="en-US" sz="2800" b="1">
                <a:solidFill>
                  <a:prstClr val="white"/>
                </a:solidFill>
                <a:latin typeface="Ubuntu" panose="020B0504030602030204" pitchFamily="34" charset="0"/>
                <a:ea typeface="Noto Sans CJK JP Regular" panose="020B0500000000000000" pitchFamily="34" charset="-128"/>
              </a:rPr>
              <a:t>目標</a:t>
            </a:r>
          </a:p>
          <a:p>
            <a:endParaRPr lang="ja-JP" altLang="en-US" dirty="0">
              <a:latin typeface="Calibri" panose="020F0502020204030204" pitchFamily="34" charset="0"/>
              <a:ea typeface="Noto Sans CJK JP Regular" panose="020B0500000000000000" pitchFamily="34" charset="-128"/>
            </a:endParaRPr>
          </a:p>
        </p:txBody>
      </p:sp>
      <p:sp>
        <p:nvSpPr>
          <p:cNvPr id="5" name="Rectangle 4"/>
          <p:cNvSpPr/>
          <p:nvPr/>
        </p:nvSpPr>
        <p:spPr>
          <a:xfrm>
            <a:off x="251653" y="18288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2000" dirty="0">
                <a:latin typeface="Ubuntu Condensed" panose="020B0506030602030204" pitchFamily="34" charset="0"/>
                <a:ea typeface="Noto Sans CJK JP Regular" panose="020B0500000000000000" pitchFamily="34" charset="-128"/>
              </a:rPr>
              <a:t>社会的受容と多様性を受け入れる遊びをサポートする</a:t>
            </a:r>
            <a:endParaRPr lang="ja-JP" altLang="en-US" sz="2000" dirty="0">
              <a:latin typeface="Calibri" panose="020F0502020204030204" pitchFamily="34" charset="0"/>
              <a:ea typeface="Noto Sans CJK JP Regular" panose="020B0500000000000000" pitchFamily="34" charset="-128"/>
            </a:endParaRPr>
          </a:p>
        </p:txBody>
      </p:sp>
      <p:sp>
        <p:nvSpPr>
          <p:cNvPr id="15" name="Rectangle 14"/>
          <p:cNvSpPr/>
          <p:nvPr/>
        </p:nvSpPr>
        <p:spPr>
          <a:xfrm>
            <a:off x="251653" y="28194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2000" dirty="0">
                <a:latin typeface="Ubuntu Condensed" panose="020B0506030602030204" pitchFamily="34" charset="0"/>
                <a:ea typeface="Noto Sans CJK JP Regular" panose="020B0500000000000000" pitchFamily="34" charset="-128"/>
              </a:rPr>
              <a:t>知的障害のある子供とない子供がともに学び遊ぶことを奨励する</a:t>
            </a:r>
          </a:p>
        </p:txBody>
      </p:sp>
      <p:sp>
        <p:nvSpPr>
          <p:cNvPr id="16" name="Rectangle 15"/>
          <p:cNvSpPr/>
          <p:nvPr/>
        </p:nvSpPr>
        <p:spPr>
          <a:xfrm>
            <a:off x="251653" y="38100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2000" dirty="0">
                <a:latin typeface="Ubuntu Condensed" panose="020B0506030602030204" pitchFamily="34" charset="0"/>
                <a:ea typeface="Noto Sans CJK JP Regular" panose="020B0500000000000000" pitchFamily="34" charset="-128"/>
              </a:rPr>
              <a:t>アクテビティやゲームを子供のスキルや能力レベルに合わせて提供する</a:t>
            </a:r>
          </a:p>
        </p:txBody>
      </p:sp>
      <p:cxnSp>
        <p:nvCxnSpPr>
          <p:cNvPr id="17" name="Straight Connector 16"/>
          <p:cNvCxnSpPr/>
          <p:nvPr/>
        </p:nvCxnSpPr>
        <p:spPr bwMode="auto">
          <a:xfrm>
            <a:off x="-33418" y="1214684"/>
            <a:ext cx="4186672" cy="4516"/>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a:off x="-33418" y="5867400"/>
            <a:ext cx="4186672" cy="4516"/>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a:xfrm>
            <a:off x="228600" y="48006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2000" dirty="0">
                <a:latin typeface="Ubuntu Condensed" panose="020B0506030602030204" pitchFamily="34" charset="0"/>
                <a:ea typeface="Noto Sans CJK JP Regular" panose="020B0500000000000000" pitchFamily="34" charset="-128"/>
              </a:rPr>
              <a:t>家族が子供の能力と将来性を見出せるようにする</a:t>
            </a:r>
          </a:p>
        </p:txBody>
      </p:sp>
      <p:sp>
        <p:nvSpPr>
          <p:cNvPr id="18" name="TextBox 17"/>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13</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1608032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263"/>
          <a:stretch/>
        </p:blipFill>
        <p:spPr>
          <a:xfrm>
            <a:off x="0" y="-11724"/>
            <a:ext cx="9144000" cy="6869724"/>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2</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altLang="ja-JP" sz="2400">
                <a:solidFill>
                  <a:schemeClr val="bg1"/>
                </a:solidFill>
                <a:latin typeface="Ubuntu Condensed" panose="020B0506030602030204" pitchFamily="34" charset="0"/>
                <a:ea typeface="Noto Sans CJK JP Regular" panose="020B0500000000000000" pitchFamily="34" charset="-128"/>
              </a:rPr>
              <a:t>Young Athletes</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4" name="Rectangle 3"/>
          <p:cNvSpPr/>
          <p:nvPr/>
        </p:nvSpPr>
        <p:spPr>
          <a:xfrm>
            <a:off x="352439" y="1225062"/>
            <a:ext cx="2028119" cy="523220"/>
          </a:xfrm>
          <a:prstGeom prst="rect">
            <a:avLst/>
          </a:prstGeom>
        </p:spPr>
        <p:txBody>
          <a:bodyPr wrap="none">
            <a:spAutoFit/>
          </a:bodyPr>
          <a:lstStyle/>
          <a:p>
            <a:pPr lvl="0"/>
            <a:r>
              <a:rPr lang="ja-JP" altLang="en-US" sz="2800" b="1">
                <a:solidFill>
                  <a:prstClr val="white"/>
                </a:solidFill>
                <a:latin typeface="Ubuntu" panose="020B0504030602030204" pitchFamily="34" charset="0"/>
                <a:ea typeface="Noto Sans CJK JP Regular" panose="020B0500000000000000" pitchFamily="34" charset="-128"/>
              </a:rPr>
              <a:t>スキル開発</a:t>
            </a:r>
            <a:endParaRPr lang="ja-JP" altLang="en-US" sz="2800" b="1" dirty="0">
              <a:solidFill>
                <a:prstClr val="white"/>
              </a:solidFill>
              <a:latin typeface="Ubuntu" panose="020B0504030602030204" pitchFamily="34" charset="0"/>
              <a:ea typeface="Noto Sans CJK JP Regular" panose="020B0500000000000000" pitchFamily="34" charset="-128"/>
            </a:endParaRPr>
          </a:p>
        </p:txBody>
      </p:sp>
      <p:cxnSp>
        <p:nvCxnSpPr>
          <p:cNvPr id="10" name="Straight Connector 9"/>
          <p:cNvCxnSpPr/>
          <p:nvPr/>
        </p:nvCxnSpPr>
        <p:spPr bwMode="auto">
          <a:xfrm>
            <a:off x="480646" y="1219200"/>
            <a:ext cx="2011680" cy="0"/>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480646" y="1828800"/>
            <a:ext cx="2011680" cy="0"/>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96673" y="2021884"/>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基礎スキル</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14" name="Rectangle 13"/>
          <p:cNvSpPr/>
          <p:nvPr/>
        </p:nvSpPr>
        <p:spPr>
          <a:xfrm>
            <a:off x="105373" y="2587094"/>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歩くことと走ること</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15" name="Rectangle 14"/>
          <p:cNvSpPr/>
          <p:nvPr/>
        </p:nvSpPr>
        <p:spPr>
          <a:xfrm>
            <a:off x="96673" y="3155701"/>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Calibri" panose="020F0502020204030204" pitchFamily="34" charset="0"/>
                <a:ea typeface="Noto Sans CJK JP Regular" panose="020B0500000000000000" pitchFamily="34" charset="-128"/>
              </a:rPr>
              <a:t>バランスとジャンプ</a:t>
            </a:r>
          </a:p>
        </p:txBody>
      </p:sp>
      <p:sp>
        <p:nvSpPr>
          <p:cNvPr id="16" name="Rectangle 15"/>
          <p:cNvSpPr/>
          <p:nvPr/>
        </p:nvSpPr>
        <p:spPr>
          <a:xfrm>
            <a:off x="96673" y="3716634"/>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受け止めることと捕まえること</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17" name="Rectangle 16"/>
          <p:cNvSpPr/>
          <p:nvPr/>
        </p:nvSpPr>
        <p:spPr>
          <a:xfrm>
            <a:off x="96673" y="5976709"/>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高度なスポーツスキル</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18" name="Rectangle 17"/>
          <p:cNvSpPr/>
          <p:nvPr/>
        </p:nvSpPr>
        <p:spPr>
          <a:xfrm>
            <a:off x="105373" y="5423946"/>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蹴ること</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19" name="Rectangle 18"/>
          <p:cNvSpPr/>
          <p:nvPr/>
        </p:nvSpPr>
        <p:spPr>
          <a:xfrm>
            <a:off x="96673" y="4854842"/>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打つこと</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20" name="Rectangle 19"/>
          <p:cNvSpPr/>
          <p:nvPr/>
        </p:nvSpPr>
        <p:spPr>
          <a:xfrm>
            <a:off x="105373" y="4285738"/>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latin typeface="Calibri" panose="020F0502020204030204" pitchFamily="34" charset="0"/>
                <a:ea typeface="Noto Sans CJK JP Regular" panose="020B0500000000000000" pitchFamily="34" charset="-128"/>
              </a:rPr>
              <a:t>投げること</a:t>
            </a:r>
            <a:endParaRPr lang="ja-JP" altLang="en-US" b="1" dirty="0">
              <a:solidFill>
                <a:schemeClr val="bg1"/>
              </a:solidFill>
              <a:latin typeface="Calibri" panose="020F0502020204030204" pitchFamily="34" charset="0"/>
              <a:ea typeface="Noto Sans CJK JP Regular" panose="020B0500000000000000" pitchFamily="34" charset="-128"/>
            </a:endParaRPr>
          </a:p>
        </p:txBody>
      </p:sp>
      <p:sp>
        <p:nvSpPr>
          <p:cNvPr id="21" name="TextBox 20"/>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14</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470645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364" b="15683"/>
          <a:stretch/>
        </p:blipFill>
        <p:spPr>
          <a:xfrm>
            <a:off x="-76200" y="0"/>
            <a:ext cx="9227852" cy="6858000"/>
          </a:xfrm>
          <a:prstGeom prst="rect">
            <a:avLst/>
          </a:prstGeom>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2</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altLang="ja-JP" sz="2400">
                <a:solidFill>
                  <a:schemeClr val="bg1"/>
                </a:solidFill>
                <a:latin typeface="Ubuntu Condensed" panose="020B0506030602030204" pitchFamily="34" charset="0"/>
                <a:ea typeface="Noto Sans CJK JP Regular" panose="020B0500000000000000" pitchFamily="34" charset="-128"/>
              </a:rPr>
              <a:t>Young Athletes</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21" name="Rectangle 20"/>
          <p:cNvSpPr/>
          <p:nvPr/>
        </p:nvSpPr>
        <p:spPr>
          <a:xfrm>
            <a:off x="4109872" y="0"/>
            <a:ext cx="3662528"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4" name="Rectangle 3"/>
          <p:cNvSpPr/>
          <p:nvPr/>
        </p:nvSpPr>
        <p:spPr>
          <a:xfrm>
            <a:off x="4250331" y="825460"/>
            <a:ext cx="1659429" cy="523220"/>
          </a:xfrm>
          <a:prstGeom prst="rect">
            <a:avLst/>
          </a:prstGeom>
        </p:spPr>
        <p:txBody>
          <a:bodyPr wrap="none">
            <a:spAutoFit/>
          </a:bodyPr>
          <a:lstStyle/>
          <a:p>
            <a:pPr lvl="0"/>
            <a:r>
              <a:rPr lang="ja-JP" altLang="en-US" sz="2800" b="1" dirty="0">
                <a:solidFill>
                  <a:prstClr val="white"/>
                </a:solidFill>
                <a:latin typeface="Ubuntu" panose="020B0504030602030204" pitchFamily="34" charset="0"/>
                <a:ea typeface="Noto Sans CJK JP Regular" panose="020B0500000000000000" pitchFamily="34" charset="-128"/>
              </a:rPr>
              <a:t>行う場所</a:t>
            </a:r>
          </a:p>
        </p:txBody>
      </p:sp>
      <p:cxnSp>
        <p:nvCxnSpPr>
          <p:cNvPr id="10" name="Straight Connector 9"/>
          <p:cNvCxnSpPr/>
          <p:nvPr/>
        </p:nvCxnSpPr>
        <p:spPr bwMode="auto">
          <a:xfrm>
            <a:off x="4320462" y="767862"/>
            <a:ext cx="1554480" cy="0"/>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4320462" y="1371600"/>
            <a:ext cx="1554480" cy="0"/>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5151" y="1528900"/>
            <a:ext cx="1589791" cy="158979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4671102"/>
            <a:ext cx="2057400" cy="2057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5151" y="3192197"/>
            <a:ext cx="1544946" cy="1544946"/>
          </a:xfrm>
          <a:prstGeom prst="rect">
            <a:avLst/>
          </a:prstGeom>
        </p:spPr>
      </p:pic>
      <p:sp>
        <p:nvSpPr>
          <p:cNvPr id="9" name="TextBox 8"/>
          <p:cNvSpPr txBox="1"/>
          <p:nvPr/>
        </p:nvSpPr>
        <p:spPr>
          <a:xfrm>
            <a:off x="5946214" y="2380912"/>
            <a:ext cx="1897458" cy="3816429"/>
          </a:xfrm>
          <a:prstGeom prst="rect">
            <a:avLst/>
          </a:prstGeom>
          <a:noFill/>
        </p:spPr>
        <p:txBody>
          <a:bodyPr wrap="square" rtlCol="0">
            <a:spAutoFit/>
          </a:bodyPr>
          <a:lstStyle/>
          <a:p>
            <a:r>
              <a:rPr lang="ja-JP" altLang="en-US" sz="2800" dirty="0">
                <a:solidFill>
                  <a:schemeClr val="bg1"/>
                </a:solidFill>
                <a:latin typeface="Ubuntu Condensed" panose="020B0506030602030204" pitchFamily="34" charset="0"/>
                <a:ea typeface="Noto Sans CJK JP Regular" panose="020B0500000000000000" pitchFamily="34" charset="-128"/>
              </a:rPr>
              <a:t>学校</a:t>
            </a:r>
          </a:p>
          <a:p>
            <a:endParaRPr lang="ja-JP" altLang="en-US" sz="2800" dirty="0">
              <a:solidFill>
                <a:schemeClr val="bg1"/>
              </a:solidFill>
              <a:latin typeface="Ubuntu Condensed" panose="020B0506030602030204" pitchFamily="34" charset="0"/>
              <a:ea typeface="Noto Sans CJK JP Regular" panose="020B0500000000000000" pitchFamily="34" charset="-128"/>
            </a:endParaRPr>
          </a:p>
          <a:p>
            <a:endParaRPr lang="ja-JP" altLang="en-US" sz="2400" dirty="0">
              <a:solidFill>
                <a:schemeClr val="bg1"/>
              </a:solidFill>
              <a:latin typeface="Ubuntu Condensed" panose="020B0506030602030204" pitchFamily="34" charset="0"/>
              <a:ea typeface="Noto Sans CJK JP Regular" panose="020B0500000000000000" pitchFamily="34" charset="-128"/>
            </a:endParaRPr>
          </a:p>
          <a:p>
            <a:r>
              <a:rPr lang="ja-JP" altLang="en-US" sz="2800" dirty="0">
                <a:solidFill>
                  <a:schemeClr val="bg1"/>
                </a:solidFill>
                <a:latin typeface="Ubuntu Condensed" panose="020B0506030602030204" pitchFamily="34" charset="0"/>
                <a:ea typeface="Noto Sans CJK JP Regular" panose="020B0500000000000000" pitchFamily="34" charset="-128"/>
              </a:rPr>
              <a:t>コミュニティ</a:t>
            </a:r>
          </a:p>
          <a:p>
            <a:endParaRPr lang="ja-JP" altLang="en-US" sz="2800" dirty="0">
              <a:solidFill>
                <a:schemeClr val="bg1"/>
              </a:solidFill>
              <a:latin typeface="Ubuntu Condensed" panose="020B0506030602030204" pitchFamily="34" charset="0"/>
              <a:ea typeface="Noto Sans CJK JP Regular" panose="020B0500000000000000" pitchFamily="34" charset="-128"/>
            </a:endParaRPr>
          </a:p>
          <a:p>
            <a:endParaRPr lang="ja-JP" altLang="en-US" sz="2800" dirty="0">
              <a:solidFill>
                <a:schemeClr val="bg1"/>
              </a:solidFill>
              <a:latin typeface="Ubuntu Condensed" panose="020B0506030602030204" pitchFamily="34" charset="0"/>
              <a:ea typeface="Noto Sans CJK JP Regular" panose="020B0500000000000000" pitchFamily="34" charset="-128"/>
            </a:endParaRPr>
          </a:p>
          <a:p>
            <a:endParaRPr lang="ja-JP" altLang="en-US" dirty="0">
              <a:solidFill>
                <a:schemeClr val="bg1"/>
              </a:solidFill>
              <a:latin typeface="Ubuntu Condensed" panose="020B0506030602030204" pitchFamily="34" charset="0"/>
              <a:ea typeface="Noto Sans CJK JP Regular" panose="020B0500000000000000" pitchFamily="34" charset="-128"/>
            </a:endParaRPr>
          </a:p>
          <a:p>
            <a:r>
              <a:rPr lang="ja-JP" altLang="en-US" sz="2800" dirty="0">
                <a:solidFill>
                  <a:schemeClr val="bg1"/>
                </a:solidFill>
                <a:latin typeface="Ubuntu Condensed" panose="020B0506030602030204" pitchFamily="34" charset="0"/>
                <a:ea typeface="Noto Sans CJK JP Regular" panose="020B0500000000000000" pitchFamily="34" charset="-128"/>
              </a:rPr>
              <a:t>家庭</a:t>
            </a:r>
          </a:p>
        </p:txBody>
      </p:sp>
      <p:sp>
        <p:nvSpPr>
          <p:cNvPr id="25" name="TextBox 24"/>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15</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350434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3418" y="-5862"/>
            <a:ext cx="9177418" cy="2901462"/>
          </a:xfrm>
          <a:prstGeom prst="rect">
            <a:avLst/>
          </a:prstGeom>
          <a:solidFill>
            <a:schemeClr val="bg1">
              <a:lumMod val="6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2</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altLang="ja-JP" sz="2400">
                <a:solidFill>
                  <a:schemeClr val="bg1"/>
                </a:solidFill>
                <a:latin typeface="Ubuntu Condensed" panose="020B0506030602030204" pitchFamily="34" charset="0"/>
                <a:ea typeface="Noto Sans CJK JP Regular" panose="020B0500000000000000" pitchFamily="34" charset="-128"/>
              </a:rPr>
              <a:t>Young Athletes</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4" name="TextBox 3"/>
          <p:cNvSpPr txBox="1"/>
          <p:nvPr/>
        </p:nvSpPr>
        <p:spPr>
          <a:xfrm>
            <a:off x="151485" y="1409030"/>
            <a:ext cx="3962400" cy="1231106"/>
          </a:xfrm>
          <a:prstGeom prst="rect">
            <a:avLst/>
          </a:prstGeom>
          <a:noFill/>
        </p:spPr>
        <p:txBody>
          <a:bodyPr wrap="square" rtlCol="0">
            <a:spAutoFit/>
          </a:bodyPr>
          <a:lstStyle/>
          <a:p>
            <a:pPr lvl="0"/>
            <a:r>
              <a:rPr lang="ja-JP" altLang="en-US" sz="2800" b="1">
                <a:solidFill>
                  <a:prstClr val="white"/>
                </a:solidFill>
                <a:latin typeface="Ubuntu" panose="020B0504030602030204" pitchFamily="34" charset="0"/>
                <a:ea typeface="Noto Sans CJK JP Regular" panose="020B0500000000000000" pitchFamily="34" charset="-128"/>
              </a:rPr>
              <a:t>広がり</a:t>
            </a:r>
          </a:p>
          <a:p>
            <a:pPr lvl="0"/>
            <a:endParaRPr lang="ja-JP" altLang="en-US" sz="2800" b="1">
              <a:solidFill>
                <a:prstClr val="white"/>
              </a:solidFill>
              <a:latin typeface="Ubuntu" panose="020B0504030602030204" pitchFamily="34" charset="0"/>
              <a:ea typeface="Noto Sans CJK JP Regular" panose="020B0500000000000000" pitchFamily="34" charset="-128"/>
            </a:endParaRPr>
          </a:p>
          <a:p>
            <a:endParaRPr lang="ja-JP" altLang="en-US" dirty="0">
              <a:latin typeface="Calibri" panose="020F0502020204030204" pitchFamily="34" charset="0"/>
              <a:ea typeface="Noto Sans CJK JP Regular" panose="020B0500000000000000" pitchFamily="34" charset="-128"/>
            </a:endParaRPr>
          </a:p>
        </p:txBody>
      </p:sp>
      <p:cxnSp>
        <p:nvCxnSpPr>
          <p:cNvPr id="17" name="Straight Connector 16"/>
          <p:cNvCxnSpPr/>
          <p:nvPr/>
        </p:nvCxnSpPr>
        <p:spPr bwMode="auto">
          <a:xfrm>
            <a:off x="229476" y="1372997"/>
            <a:ext cx="1188720" cy="588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91" y="2130712"/>
            <a:ext cx="8686800" cy="5791200"/>
          </a:xfrm>
          <a:prstGeom prst="rect">
            <a:avLst/>
          </a:prstGeom>
        </p:spPr>
      </p:pic>
      <p:cxnSp>
        <p:nvCxnSpPr>
          <p:cNvPr id="18" name="Straight Connector 17"/>
          <p:cNvCxnSpPr/>
          <p:nvPr/>
        </p:nvCxnSpPr>
        <p:spPr bwMode="auto">
          <a:xfrm>
            <a:off x="234422" y="2018698"/>
            <a:ext cx="1188720" cy="588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4298788" y="691661"/>
            <a:ext cx="2971800" cy="1138773"/>
          </a:xfrm>
          <a:prstGeom prst="rect">
            <a:avLst/>
          </a:prstGeom>
          <a:noFill/>
        </p:spPr>
        <p:txBody>
          <a:bodyPr wrap="square" rtlCol="0">
            <a:spAutoFit/>
          </a:bodyPr>
          <a:lstStyle/>
          <a:p>
            <a:pPr algn="ctr"/>
            <a:r>
              <a:rPr lang="en-US" altLang="ja-JP" sz="2400" b="1" dirty="0">
                <a:solidFill>
                  <a:schemeClr val="bg1"/>
                </a:solidFill>
                <a:latin typeface="Ubuntu Condensed" panose="020B0506030602030204" pitchFamily="34" charset="0"/>
                <a:ea typeface="Noto Sans CJK JP Regular" panose="020B0500000000000000" pitchFamily="34" charset="-128"/>
              </a:rPr>
              <a:t>Young Athletes</a:t>
            </a:r>
            <a:r>
              <a:rPr lang="ja-JP" altLang="en-US" sz="2400" b="1" dirty="0">
                <a:solidFill>
                  <a:schemeClr val="bg1"/>
                </a:solidFill>
                <a:latin typeface="Ubuntu Condensed" panose="020B0506030602030204" pitchFamily="34" charset="0"/>
                <a:ea typeface="Noto Sans CJK JP Regular" panose="020B0500000000000000" pitchFamily="34" charset="-128"/>
              </a:rPr>
              <a:t>は</a:t>
            </a:r>
            <a:r>
              <a:rPr lang="en-US" altLang="ja-JP" sz="2400" b="1" dirty="0">
                <a:solidFill>
                  <a:schemeClr val="bg1"/>
                </a:solidFill>
                <a:latin typeface="Ubuntu Condensed" panose="020B0506030602030204" pitchFamily="34" charset="0"/>
                <a:ea typeface="Noto Sans CJK JP Regular" panose="020B0500000000000000" pitchFamily="34" charset="-128"/>
              </a:rPr>
              <a:t>163,159</a:t>
            </a:r>
            <a:r>
              <a:rPr lang="ja-JP" altLang="en-US" sz="2400" b="1" dirty="0">
                <a:solidFill>
                  <a:schemeClr val="bg1"/>
                </a:solidFill>
                <a:latin typeface="Ubuntu Condensed" panose="020B0506030602030204" pitchFamily="34" charset="0"/>
                <a:ea typeface="Noto Sans CJK JP Regular" panose="020B0500000000000000" pitchFamily="34" charset="-128"/>
              </a:rPr>
              <a:t>件</a:t>
            </a:r>
            <a:br>
              <a:rPr lang="en-US" altLang="ja-JP" sz="2400" b="1" dirty="0">
                <a:solidFill>
                  <a:schemeClr val="bg1"/>
                </a:solidFill>
                <a:latin typeface="Ubuntu Condensed" panose="020B0506030602030204" pitchFamily="34" charset="0"/>
                <a:ea typeface="Noto Sans CJK JP Regular" panose="020B0500000000000000" pitchFamily="34" charset="-128"/>
              </a:rPr>
            </a:br>
            <a:r>
              <a:rPr lang="ja-JP" altLang="en-US" sz="2000" dirty="0">
                <a:solidFill>
                  <a:schemeClr val="bg1"/>
                </a:solidFill>
                <a:latin typeface="Ubuntu Condensed" panose="020B0506030602030204" pitchFamily="34" charset="0"/>
                <a:ea typeface="Noto Sans CJK JP Regular" panose="020B0500000000000000" pitchFamily="34" charset="-128"/>
              </a:rPr>
              <a:t>（</a:t>
            </a:r>
            <a:r>
              <a:rPr lang="en-US" altLang="ja-JP" sz="2000" dirty="0">
                <a:solidFill>
                  <a:schemeClr val="bg1"/>
                </a:solidFill>
                <a:latin typeface="Ubuntu Condensed" panose="020B0506030602030204" pitchFamily="34" charset="0"/>
                <a:ea typeface="Noto Sans CJK JP Regular" panose="020B0500000000000000" pitchFamily="34" charset="-128"/>
              </a:rPr>
              <a:t>2016</a:t>
            </a:r>
            <a:r>
              <a:rPr lang="ja-JP" altLang="en-US" sz="2000" dirty="0">
                <a:solidFill>
                  <a:schemeClr val="bg1"/>
                </a:solidFill>
                <a:latin typeface="Ubuntu Condensed" panose="020B0506030602030204" pitchFamily="34" charset="0"/>
                <a:ea typeface="Noto Sans CJK JP Regular" panose="020B0500000000000000" pitchFamily="34" charset="-128"/>
              </a:rPr>
              <a:t>年、全世界）</a:t>
            </a:r>
          </a:p>
        </p:txBody>
      </p:sp>
      <p:sp>
        <p:nvSpPr>
          <p:cNvPr id="20" name="TextBox 19"/>
          <p:cNvSpPr txBox="1"/>
          <p:nvPr/>
        </p:nvSpPr>
        <p:spPr>
          <a:xfrm>
            <a:off x="3662288" y="1889816"/>
            <a:ext cx="4456135" cy="769441"/>
          </a:xfrm>
          <a:prstGeom prst="rect">
            <a:avLst/>
          </a:prstGeom>
          <a:noFill/>
        </p:spPr>
        <p:txBody>
          <a:bodyPr wrap="square" rtlCol="0">
            <a:spAutoFit/>
          </a:bodyPr>
          <a:lstStyle/>
          <a:p>
            <a:pPr algn="ctr"/>
            <a:r>
              <a:rPr lang="en-US" altLang="ja-JP" sz="2400" b="1" dirty="0">
                <a:solidFill>
                  <a:schemeClr val="bg1"/>
                </a:solidFill>
                <a:latin typeface="Ubuntu Condensed" panose="020B0506030602030204" pitchFamily="34" charset="0"/>
                <a:ea typeface="Noto Sans CJK JP Regular" panose="020B0500000000000000" pitchFamily="34" charset="-128"/>
              </a:rPr>
              <a:t>Special Olympics</a:t>
            </a:r>
            <a:r>
              <a:rPr lang="ja-JP" altLang="en-US" sz="2400" b="1" dirty="0">
                <a:solidFill>
                  <a:schemeClr val="bg1"/>
                </a:solidFill>
                <a:latin typeface="Ubuntu Condensed" panose="020B0506030602030204" pitchFamily="34" charset="0"/>
                <a:ea typeface="Noto Sans CJK JP Regular" panose="020B0500000000000000" pitchFamily="34" charset="-128"/>
              </a:rPr>
              <a:t>プログラムの</a:t>
            </a:r>
            <a:r>
              <a:rPr lang="en-US" altLang="ja-JP" sz="2400" b="1" dirty="0">
                <a:solidFill>
                  <a:schemeClr val="bg1"/>
                </a:solidFill>
                <a:latin typeface="Ubuntu Condensed" panose="020B0506030602030204" pitchFamily="34" charset="0"/>
                <a:ea typeface="Noto Sans CJK JP Regular" panose="020B0500000000000000" pitchFamily="34" charset="-128"/>
              </a:rPr>
              <a:t>66%</a:t>
            </a:r>
            <a:br>
              <a:rPr lang="en-US" altLang="ja-JP" sz="2400" b="1" dirty="0">
                <a:solidFill>
                  <a:schemeClr val="bg1"/>
                </a:solidFill>
                <a:latin typeface="Ubuntu Condensed" panose="020B0506030602030204" pitchFamily="34" charset="0"/>
                <a:ea typeface="Noto Sans CJK JP Regular" panose="020B0500000000000000" pitchFamily="34" charset="-128"/>
              </a:rPr>
            </a:br>
            <a:r>
              <a:rPr lang="en-US" altLang="ja-JP" sz="2000" dirty="0">
                <a:solidFill>
                  <a:schemeClr val="bg1"/>
                </a:solidFill>
                <a:latin typeface="Ubuntu Condensed" panose="020B0506030602030204" pitchFamily="34" charset="0"/>
                <a:ea typeface="Noto Sans CJK JP Regular" panose="020B0500000000000000" pitchFamily="34" charset="-128"/>
              </a:rPr>
              <a:t>Young Athletes</a:t>
            </a:r>
            <a:r>
              <a:rPr lang="ja-JP" altLang="en-US" sz="2000" dirty="0">
                <a:solidFill>
                  <a:schemeClr val="bg1"/>
                </a:solidFill>
                <a:latin typeface="Ubuntu Condensed" panose="020B0506030602030204" pitchFamily="34" charset="0"/>
                <a:ea typeface="Noto Sans CJK JP Regular" panose="020B0500000000000000" pitchFamily="34" charset="-128"/>
              </a:rPr>
              <a:t>を実施</a:t>
            </a: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altLang="ja-JP">
                <a:latin typeface="Ubuntu Condensed" panose="020B0506030602030204" pitchFamily="34" charset="0"/>
                <a:ea typeface="Noto Sans CJK JP Regular" panose="020B0500000000000000" pitchFamily="34" charset="-128"/>
              </a:rPr>
              <a:t>16</a:t>
            </a:r>
            <a:endParaRPr lang="en-US" altLang="ja-JP" dirty="0">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255030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altLang="ja-JP" sz="6600">
                <a:solidFill>
                  <a:schemeClr val="bg1"/>
                </a:solidFill>
                <a:latin typeface="Arial Black" panose="020B0A04020102020204" pitchFamily="34" charset="0"/>
                <a:ea typeface="Noto Sans CJK JP Regular" panose="020B0500000000000000" pitchFamily="34" charset="-128"/>
              </a:rPr>
              <a:t>3</a:t>
            </a:r>
            <a:endParaRPr lang="en-US" altLang="ja-JP" sz="6600" dirty="0">
              <a:solidFill>
                <a:schemeClr val="bg1"/>
              </a:solidFill>
              <a:latin typeface="Arial Black" panose="020B0A04020102020204" pitchFamily="34" charset="0"/>
              <a:ea typeface="Noto Sans CJK JP Regular" panose="020B0500000000000000" pitchFamily="34" charset="-128"/>
            </a:endParaRP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0" name="TextBox 9"/>
          <p:cNvSpPr txBox="1"/>
          <p:nvPr/>
        </p:nvSpPr>
        <p:spPr>
          <a:xfrm>
            <a:off x="1600200" y="175885"/>
            <a:ext cx="5105400" cy="1384995"/>
          </a:xfrm>
          <a:prstGeom prst="rect">
            <a:avLst/>
          </a:prstGeom>
          <a:noFill/>
        </p:spPr>
        <p:txBody>
          <a:bodyPr wrap="square" rtlCol="0">
            <a:spAutoFit/>
          </a:bodyPr>
          <a:lstStyle/>
          <a:p>
            <a:r>
              <a:rPr lang="ja-JP" altLang="en-US" sz="3600" dirty="0">
                <a:solidFill>
                  <a:schemeClr val="bg1"/>
                </a:solidFill>
                <a:latin typeface="Ubuntu Condensed" panose="020B0506030602030204" pitchFamily="34" charset="0"/>
                <a:ea typeface="Noto Sans CJK JP Regular" panose="020B0500000000000000" pitchFamily="34" charset="-128"/>
              </a:rPr>
              <a:t>それによる</a:t>
            </a:r>
            <a:endParaRPr lang="ja-JP" altLang="en-US" sz="4000" dirty="0">
              <a:solidFill>
                <a:schemeClr val="bg1"/>
              </a:solidFill>
              <a:latin typeface="Ubuntu Condensed" panose="020B0506030602030204" pitchFamily="34" charset="0"/>
              <a:ea typeface="Noto Sans CJK JP Regular" panose="020B0500000000000000" pitchFamily="34" charset="-128"/>
            </a:endParaRPr>
          </a:p>
          <a:p>
            <a:r>
              <a:rPr lang="ja-JP" altLang="en-US" sz="4800" b="1" dirty="0">
                <a:solidFill>
                  <a:schemeClr val="bg1"/>
                </a:solidFill>
                <a:latin typeface="Ubuntu Condensed" panose="020B0506030602030204" pitchFamily="34" charset="0"/>
                <a:ea typeface="Noto Sans CJK JP Regular" panose="020B0500000000000000" pitchFamily="34" charset="-128"/>
              </a:rPr>
              <a:t>効果</a:t>
            </a: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17</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96257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80000"/>
          </a:schemeClr>
        </a:solidFill>
        <a:effectLst/>
      </p:bgPr>
    </p:bg>
    <p:spTree>
      <p:nvGrpSpPr>
        <p:cNvPr id="1" name=""/>
        <p:cNvGrpSpPr/>
        <p:nvPr/>
      </p:nvGrpSpPr>
      <p:grpSpPr>
        <a:xfrm>
          <a:off x="0" y="0"/>
          <a:ext cx="0" cy="0"/>
          <a:chOff x="0" y="0"/>
          <a:chExt cx="0" cy="0"/>
        </a:xfrm>
      </p:grpSpPr>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3</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それによる</a:t>
            </a:r>
            <a:r>
              <a:rPr lang="ja-JP" altLang="en-US" sz="2400" b="1">
                <a:solidFill>
                  <a:schemeClr val="bg1"/>
                </a:solidFill>
                <a:latin typeface="Ubuntu Condensed" panose="020B0506030602030204" pitchFamily="34" charset="0"/>
                <a:ea typeface="Noto Sans CJK JP Regular" panose="020B0500000000000000" pitchFamily="34" charset="-128"/>
              </a:rPr>
              <a:t>効果</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346" r="13899" b="16667"/>
          <a:stretch/>
        </p:blipFill>
        <p:spPr>
          <a:xfrm>
            <a:off x="3170847" y="1905000"/>
            <a:ext cx="2650786" cy="3537396"/>
          </a:xfrm>
          <a:prstGeom prst="rect">
            <a:avLst/>
          </a:prstGeom>
          <a:ln w="38100">
            <a:solidFill>
              <a:schemeClr val="bg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2382" r="17655"/>
          <a:stretch/>
        </p:blipFill>
        <p:spPr>
          <a:xfrm>
            <a:off x="5971465" y="1905000"/>
            <a:ext cx="2668443" cy="3537397"/>
          </a:xfrm>
          <a:prstGeom prst="rect">
            <a:avLst/>
          </a:prstGeom>
          <a:ln w="38100">
            <a:solidFill>
              <a:schemeClr val="bg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0417"/>
          <a:stretch/>
        </p:blipFill>
        <p:spPr>
          <a:xfrm>
            <a:off x="385909" y="1905000"/>
            <a:ext cx="2632481" cy="3537397"/>
          </a:xfrm>
          <a:prstGeom prst="rect">
            <a:avLst/>
          </a:prstGeom>
          <a:ln w="38100">
            <a:solidFill>
              <a:schemeClr val="bg1"/>
            </a:solidFill>
          </a:ln>
        </p:spPr>
      </p:pic>
      <p:sp>
        <p:nvSpPr>
          <p:cNvPr id="11" name="TextBox 10"/>
          <p:cNvSpPr txBox="1"/>
          <p:nvPr/>
        </p:nvSpPr>
        <p:spPr>
          <a:xfrm>
            <a:off x="304800" y="1466019"/>
            <a:ext cx="8153400" cy="1477328"/>
          </a:xfrm>
          <a:prstGeom prst="rect">
            <a:avLst/>
          </a:prstGeom>
          <a:noFill/>
        </p:spPr>
        <p:txBody>
          <a:bodyPr wrap="square" rtlCol="0">
            <a:spAutoFit/>
          </a:bodyPr>
          <a:lstStyle/>
          <a:p>
            <a:r>
              <a:rPr lang="ja-JP" altLang="en-US" sz="2400" b="1" dirty="0">
                <a:solidFill>
                  <a:schemeClr val="bg1"/>
                </a:solidFill>
                <a:latin typeface="Ubuntu Condensed" panose="020B0506030602030204" pitchFamily="34" charset="0"/>
                <a:ea typeface="Noto Sans CJK JP Regular" panose="020B0500000000000000" pitchFamily="34" charset="-128"/>
              </a:rPr>
              <a:t>子供                                   家族                                    コミュニティ</a:t>
            </a:r>
          </a:p>
          <a:p>
            <a:endParaRPr lang="ja-JP" altLang="en-US" sz="2400" b="1" dirty="0">
              <a:solidFill>
                <a:schemeClr val="bg1"/>
              </a:solidFill>
              <a:latin typeface="Ubuntu Condensed" panose="020B0506030602030204" pitchFamily="34" charset="0"/>
              <a:ea typeface="Noto Sans CJK JP Regular" panose="020B0500000000000000" pitchFamily="34" charset="-128"/>
            </a:endParaRPr>
          </a:p>
          <a:p>
            <a:endParaRPr lang="ja-JP" altLang="en-US" sz="2400" b="1" dirty="0">
              <a:solidFill>
                <a:schemeClr val="bg1"/>
              </a:solidFill>
              <a:latin typeface="Ubuntu Condensed" panose="020B0506030602030204" pitchFamily="34" charset="0"/>
              <a:ea typeface="Noto Sans CJK JP Regular" panose="020B0500000000000000" pitchFamily="34" charset="-128"/>
            </a:endParaRPr>
          </a:p>
          <a:p>
            <a:endParaRPr lang="ja-JP" altLang="en-US" dirty="0">
              <a:latin typeface="Calibri" panose="020F0502020204030204" pitchFamily="34" charset="0"/>
              <a:ea typeface="Noto Sans CJK JP Regular" panose="020B0500000000000000" pitchFamily="34" charset="-128"/>
            </a:endParaRPr>
          </a:p>
        </p:txBody>
      </p:sp>
      <p:sp>
        <p:nvSpPr>
          <p:cNvPr id="12" name="TextBox 11"/>
          <p:cNvSpPr txBox="1"/>
          <p:nvPr/>
        </p:nvSpPr>
        <p:spPr>
          <a:xfrm>
            <a:off x="304800" y="5486400"/>
            <a:ext cx="2564438" cy="1292662"/>
          </a:xfrm>
          <a:prstGeom prst="rect">
            <a:avLst/>
          </a:prstGeom>
          <a:noFill/>
        </p:spPr>
        <p:txBody>
          <a:bodyPr wrap="square" rtlCol="0">
            <a:spAutoFit/>
          </a:bodyPr>
          <a:lstStyle/>
          <a:p>
            <a:r>
              <a:rPr lang="ja-JP" altLang="en-US" sz="2000" dirty="0">
                <a:solidFill>
                  <a:schemeClr val="bg1"/>
                </a:solidFill>
                <a:latin typeface="Ubuntu" panose="020B0504030602030204" pitchFamily="34" charset="0"/>
                <a:ea typeface="Noto Sans CJK JP Regular" panose="020B0500000000000000" pitchFamily="34" charset="-128"/>
              </a:rPr>
              <a:t>全体的な運動技能とソーシャルスキルを発達させる</a:t>
            </a:r>
          </a:p>
          <a:p>
            <a:endParaRPr lang="ja-JP" altLang="en-US" dirty="0">
              <a:latin typeface="Calibri" panose="020F0502020204030204" pitchFamily="34" charset="0"/>
              <a:ea typeface="Noto Sans CJK JP Regular" panose="020B0500000000000000" pitchFamily="34" charset="-128"/>
            </a:endParaRPr>
          </a:p>
        </p:txBody>
      </p:sp>
      <p:sp>
        <p:nvSpPr>
          <p:cNvPr id="22" name="TextBox 21"/>
          <p:cNvSpPr txBox="1"/>
          <p:nvPr/>
        </p:nvSpPr>
        <p:spPr>
          <a:xfrm>
            <a:off x="3099281" y="5486400"/>
            <a:ext cx="2722352" cy="984885"/>
          </a:xfrm>
          <a:prstGeom prst="rect">
            <a:avLst/>
          </a:prstGeom>
          <a:noFill/>
        </p:spPr>
        <p:txBody>
          <a:bodyPr wrap="square" rtlCol="0">
            <a:spAutoFit/>
          </a:bodyPr>
          <a:lstStyle/>
          <a:p>
            <a:r>
              <a:rPr lang="ja-JP" altLang="en-US" sz="2000" dirty="0">
                <a:solidFill>
                  <a:schemeClr val="bg1"/>
                </a:solidFill>
                <a:latin typeface="Ubuntu" panose="020B0504030602030204" pitchFamily="34" charset="0"/>
                <a:ea typeface="Noto Sans CJK JP Regular" panose="020B0500000000000000" pitchFamily="34" charset="-128"/>
              </a:rPr>
              <a:t>家族との前向きな交わりを促す</a:t>
            </a:r>
          </a:p>
          <a:p>
            <a:endParaRPr lang="ja-JP" altLang="en-US" dirty="0">
              <a:latin typeface="Calibri" panose="020F0502020204030204" pitchFamily="34" charset="0"/>
              <a:ea typeface="Noto Sans CJK JP Regular" panose="020B0500000000000000" pitchFamily="34" charset="-128"/>
            </a:endParaRPr>
          </a:p>
        </p:txBody>
      </p:sp>
      <p:sp>
        <p:nvSpPr>
          <p:cNvPr id="24" name="TextBox 23"/>
          <p:cNvSpPr txBox="1"/>
          <p:nvPr/>
        </p:nvSpPr>
        <p:spPr>
          <a:xfrm>
            <a:off x="5923070" y="5486400"/>
            <a:ext cx="2916130" cy="984885"/>
          </a:xfrm>
          <a:prstGeom prst="rect">
            <a:avLst/>
          </a:prstGeom>
          <a:noFill/>
        </p:spPr>
        <p:txBody>
          <a:bodyPr wrap="square" rtlCol="0">
            <a:spAutoFit/>
          </a:bodyPr>
          <a:lstStyle/>
          <a:p>
            <a:r>
              <a:rPr lang="ja-JP" altLang="en-US" sz="2000">
                <a:solidFill>
                  <a:schemeClr val="bg1"/>
                </a:solidFill>
                <a:latin typeface="Ubuntu" panose="020B0504030602030204" pitchFamily="34" charset="0"/>
                <a:ea typeface="Noto Sans CJK JP Regular" panose="020B0500000000000000" pitchFamily="34" charset="-128"/>
              </a:rPr>
              <a:t>ステレオタイプを打ち破り、受容を促す</a:t>
            </a:r>
          </a:p>
          <a:p>
            <a:endParaRPr lang="ja-JP" altLang="en-US" dirty="0">
              <a:latin typeface="Calibri" panose="020F0502020204030204" pitchFamily="34" charset="0"/>
              <a:ea typeface="Noto Sans CJK JP Regular" panose="020B0500000000000000" pitchFamily="34" charset="-128"/>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18</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151987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174" b="6937"/>
          <a:stretch/>
        </p:blipFill>
        <p:spPr>
          <a:xfrm>
            <a:off x="0" y="-1"/>
            <a:ext cx="9144000" cy="6934201"/>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3</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それによる</a:t>
            </a:r>
            <a:r>
              <a:rPr lang="ja-JP" altLang="en-US" sz="2400" b="1">
                <a:solidFill>
                  <a:schemeClr val="bg1"/>
                </a:solidFill>
                <a:latin typeface="Ubuntu Condensed" panose="020B0506030602030204" pitchFamily="34" charset="0"/>
                <a:ea typeface="Noto Sans CJK JP Regular" panose="020B0500000000000000" pitchFamily="34" charset="-128"/>
              </a:rPr>
              <a:t>効果</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5" name="Rectangle 4"/>
          <p:cNvSpPr/>
          <p:nvPr/>
        </p:nvSpPr>
        <p:spPr>
          <a:xfrm>
            <a:off x="4648200" y="1271929"/>
            <a:ext cx="4205113" cy="4671671"/>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6" name="Rectangle 15"/>
          <p:cNvSpPr/>
          <p:nvPr/>
        </p:nvSpPr>
        <p:spPr>
          <a:xfrm>
            <a:off x="4724400" y="1447800"/>
            <a:ext cx="3502882" cy="523220"/>
          </a:xfrm>
          <a:prstGeom prst="rect">
            <a:avLst/>
          </a:prstGeom>
        </p:spPr>
        <p:txBody>
          <a:bodyPr wrap="none">
            <a:spAutoFit/>
          </a:bodyPr>
          <a:lstStyle/>
          <a:p>
            <a:pPr lvl="0"/>
            <a:r>
              <a:rPr lang="ja-JP" altLang="en-US" sz="2800" b="1">
                <a:solidFill>
                  <a:prstClr val="white"/>
                </a:solidFill>
                <a:latin typeface="Ubuntu" panose="020B0504030602030204" pitchFamily="34" charset="0"/>
                <a:ea typeface="Noto Sans CJK JP Regular" panose="020B0500000000000000" pitchFamily="34" charset="-128"/>
              </a:rPr>
              <a:t>参加者に与える効果</a:t>
            </a:r>
            <a:endParaRPr lang="ja-JP" altLang="en-US" sz="2800" b="1" dirty="0">
              <a:solidFill>
                <a:prstClr val="white"/>
              </a:solidFill>
              <a:latin typeface="Ubuntu" panose="020B0504030602030204" pitchFamily="34" charset="0"/>
              <a:ea typeface="Noto Sans CJK JP Regular" panose="020B0500000000000000" pitchFamily="34" charset="-128"/>
            </a:endParaRPr>
          </a:p>
        </p:txBody>
      </p:sp>
      <p:cxnSp>
        <p:nvCxnSpPr>
          <p:cNvPr id="17" name="Straight Connector 16"/>
          <p:cNvCxnSpPr/>
          <p:nvPr/>
        </p:nvCxnSpPr>
        <p:spPr bwMode="auto">
          <a:xfrm>
            <a:off x="4876800" y="1441938"/>
            <a:ext cx="3383280"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4852607" y="2051538"/>
            <a:ext cx="3383280"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4876800" y="2450336"/>
            <a:ext cx="3733800" cy="3447098"/>
          </a:xfrm>
          <a:prstGeom prst="rect">
            <a:avLst/>
          </a:prstGeom>
          <a:noFill/>
        </p:spPr>
        <p:txBody>
          <a:bodyPr wrap="square" rtlCol="0">
            <a:spAutoFit/>
          </a:bodyPr>
          <a:lstStyle/>
          <a:p>
            <a:pPr marL="342900" lvl="0" indent="-342900" algn="just">
              <a:buFont typeface="Arial" panose="020B0604020202020204" pitchFamily="34" charset="0"/>
              <a:buChar char="•"/>
            </a:pPr>
            <a:r>
              <a:rPr lang="ja-JP" altLang="en-US" sz="2000" dirty="0">
                <a:solidFill>
                  <a:prstClr val="white"/>
                </a:solidFill>
                <a:latin typeface="Ubuntu Condensed" panose="020B0506030602030204" pitchFamily="34" charset="0"/>
                <a:ea typeface="Noto Sans CJK JP Regular" panose="020B0500000000000000" pitchFamily="34" charset="-128"/>
              </a:rPr>
              <a:t>知的障害のある子供が</a:t>
            </a:r>
            <a:r>
              <a:rPr lang="en-US" altLang="ja-JP" sz="2000" dirty="0">
                <a:solidFill>
                  <a:prstClr val="white"/>
                </a:solidFill>
                <a:latin typeface="Ubuntu Condensed" panose="020B0506030602030204" pitchFamily="34" charset="0"/>
                <a:ea typeface="Noto Sans CJK JP Regular" panose="020B0500000000000000" pitchFamily="34" charset="-128"/>
              </a:rPr>
              <a:t>Young Athletes</a:t>
            </a:r>
            <a:r>
              <a:rPr lang="ja-JP" altLang="en-US" sz="2000" dirty="0">
                <a:solidFill>
                  <a:prstClr val="white"/>
                </a:solidFill>
                <a:latin typeface="Ubuntu Condensed" panose="020B0506030602030204" pitchFamily="34" charset="0"/>
                <a:ea typeface="Noto Sans CJK JP Regular" panose="020B0500000000000000" pitchFamily="34" charset="-128"/>
              </a:rPr>
              <a:t>に参加して</a:t>
            </a:r>
            <a:r>
              <a:rPr lang="en-US" altLang="ja-JP" sz="2000" dirty="0">
                <a:solidFill>
                  <a:prstClr val="white"/>
                </a:solidFill>
                <a:latin typeface="Ubuntu Condensed" panose="020B0506030602030204" pitchFamily="34" charset="0"/>
                <a:ea typeface="Noto Sans CJK JP Regular" panose="020B0500000000000000" pitchFamily="34" charset="-128"/>
              </a:rPr>
              <a:t>2</a:t>
            </a:r>
            <a:r>
              <a:rPr lang="ja-JP" altLang="en-US" sz="2000" dirty="0">
                <a:solidFill>
                  <a:prstClr val="white"/>
                </a:solidFill>
                <a:latin typeface="Ubuntu Condensed" panose="020B0506030602030204" pitchFamily="34" charset="0"/>
                <a:ea typeface="Noto Sans CJK JP Regular" panose="020B0500000000000000" pitchFamily="34" charset="-128"/>
              </a:rPr>
              <a:t>か月後、</a:t>
            </a:r>
            <a:r>
              <a:rPr lang="ja-JP" altLang="en-US" sz="2000" b="1" dirty="0">
                <a:solidFill>
                  <a:prstClr val="white"/>
                </a:solidFill>
                <a:latin typeface="Ubuntu Condensed" panose="020B0506030602030204" pitchFamily="34" charset="0"/>
                <a:ea typeface="Noto Sans CJK JP Regular" panose="020B0500000000000000" pitchFamily="34" charset="-128"/>
              </a:rPr>
              <a:t>運動技能が</a:t>
            </a:r>
            <a:r>
              <a:rPr lang="en-US" altLang="ja-JP" sz="2000" b="1" dirty="0">
                <a:solidFill>
                  <a:prstClr val="white"/>
                </a:solidFill>
                <a:latin typeface="Ubuntu Condensed" panose="020B0506030602030204" pitchFamily="34" charset="0"/>
                <a:ea typeface="Noto Sans CJK JP Regular" panose="020B0500000000000000" pitchFamily="34" charset="-128"/>
              </a:rPr>
              <a:t>7</a:t>
            </a:r>
            <a:r>
              <a:rPr lang="ja-JP" altLang="en-US" sz="2000" b="1" dirty="0">
                <a:solidFill>
                  <a:prstClr val="white"/>
                </a:solidFill>
                <a:latin typeface="Ubuntu Condensed" panose="020B0506030602030204" pitchFamily="34" charset="0"/>
                <a:ea typeface="Noto Sans CJK JP Regular" panose="020B0500000000000000" pitchFamily="34" charset="-128"/>
              </a:rPr>
              <a:t>か月分向上*</a:t>
            </a:r>
          </a:p>
          <a:p>
            <a:pPr marL="342900" lvl="0" indent="-342900" algn="just">
              <a:buFont typeface="Arial" panose="020B0604020202020204" pitchFamily="34" charset="0"/>
              <a:buChar char="•"/>
            </a:pPr>
            <a:endParaRPr lang="ja-JP" altLang="en-US" sz="2000" b="1" dirty="0">
              <a:solidFill>
                <a:prstClr val="white"/>
              </a:solidFill>
              <a:latin typeface="Ubuntu Condensed" panose="020B0506030602030204" pitchFamily="34" charset="0"/>
              <a:ea typeface="Noto Sans CJK JP Regular" panose="020B0500000000000000" pitchFamily="34" charset="-128"/>
            </a:endParaRPr>
          </a:p>
          <a:p>
            <a:pPr marL="342900" lvl="0" indent="-342900" algn="just">
              <a:buFont typeface="Arial" panose="020B0604020202020204" pitchFamily="34" charset="0"/>
              <a:buChar char="•"/>
            </a:pPr>
            <a:r>
              <a:rPr lang="en-US" altLang="ja-JP" sz="2000" dirty="0">
                <a:solidFill>
                  <a:prstClr val="white"/>
                </a:solidFill>
                <a:latin typeface="Ubuntu Condensed" panose="020B0506030602030204" pitchFamily="34" charset="0"/>
                <a:ea typeface="Noto Sans CJK JP Regular" panose="020B0500000000000000" pitchFamily="34" charset="-128"/>
              </a:rPr>
              <a:t>5</a:t>
            </a:r>
            <a:r>
              <a:rPr lang="ja-JP" altLang="en-US" sz="2000" dirty="0">
                <a:solidFill>
                  <a:prstClr val="white"/>
                </a:solidFill>
                <a:latin typeface="Ubuntu Condensed" panose="020B0506030602030204" pitchFamily="34" charset="0"/>
                <a:ea typeface="Noto Sans CJK JP Regular" panose="020B0500000000000000" pitchFamily="34" charset="-128"/>
              </a:rPr>
              <a:t>か月目と</a:t>
            </a:r>
            <a:r>
              <a:rPr lang="en-US" altLang="ja-JP" sz="2000" dirty="0">
                <a:solidFill>
                  <a:prstClr val="white"/>
                </a:solidFill>
                <a:latin typeface="Ubuntu Condensed" panose="020B0506030602030204" pitchFamily="34" charset="0"/>
                <a:ea typeface="Noto Sans CJK JP Regular" panose="020B0500000000000000" pitchFamily="34" charset="-128"/>
              </a:rPr>
              <a:t>10</a:t>
            </a:r>
            <a:r>
              <a:rPr lang="ja-JP" altLang="en-US" sz="2000" dirty="0">
                <a:solidFill>
                  <a:prstClr val="white"/>
                </a:solidFill>
                <a:latin typeface="Ubuntu Condensed" panose="020B0506030602030204" pitchFamily="34" charset="0"/>
                <a:ea typeface="Noto Sans CJK JP Regular" panose="020B0500000000000000" pitchFamily="34" charset="-128"/>
              </a:rPr>
              <a:t>か月目のフォローアップで、</a:t>
            </a:r>
            <a:r>
              <a:rPr lang="en-US" altLang="ja-JP" sz="2000" dirty="0">
                <a:solidFill>
                  <a:prstClr val="white"/>
                </a:solidFill>
                <a:latin typeface="Ubuntu Condensed" panose="020B0506030602030204" pitchFamily="34" charset="0"/>
                <a:ea typeface="Noto Sans CJK JP Regular" panose="020B0500000000000000" pitchFamily="34" charset="-128"/>
              </a:rPr>
              <a:t>Young Athletes</a:t>
            </a:r>
            <a:r>
              <a:rPr lang="ja-JP" altLang="en-US" sz="2000" dirty="0">
                <a:solidFill>
                  <a:prstClr val="white"/>
                </a:solidFill>
                <a:latin typeface="Ubuntu Condensed" panose="020B0506030602030204" pitchFamily="34" charset="0"/>
                <a:ea typeface="Noto Sans CJK JP Regular" panose="020B0500000000000000" pitchFamily="34" charset="-128"/>
              </a:rPr>
              <a:t>に参加した子供の発達度合いは</a:t>
            </a:r>
            <a:r>
              <a:rPr lang="en-US" altLang="ja-JP" sz="2000" b="1" dirty="0">
                <a:solidFill>
                  <a:prstClr val="white"/>
                </a:solidFill>
                <a:latin typeface="Ubuntu Condensed" panose="020B0506030602030204" pitchFamily="34" charset="0"/>
                <a:ea typeface="Noto Sans CJK JP Regular" panose="020B0500000000000000" pitchFamily="34" charset="-128"/>
              </a:rPr>
              <a:t>4</a:t>
            </a:r>
            <a:r>
              <a:rPr lang="ja-JP" altLang="en-US" sz="2000" b="1" dirty="0">
                <a:solidFill>
                  <a:prstClr val="white"/>
                </a:solidFill>
                <a:latin typeface="Ubuntu Condensed" panose="020B0506030602030204" pitchFamily="34" charset="0"/>
                <a:ea typeface="Noto Sans CJK JP Regular" panose="020B0500000000000000" pitchFamily="34" charset="-128"/>
              </a:rPr>
              <a:t>か月分の先行を維持</a:t>
            </a:r>
          </a:p>
          <a:p>
            <a:pPr marL="342900" lvl="0" indent="-342900" algn="just">
              <a:buFont typeface="Arial" panose="020B0604020202020204" pitchFamily="34" charset="0"/>
              <a:buChar char="•"/>
            </a:pPr>
            <a:endParaRPr lang="ja-JP" altLang="en-US" sz="2000" dirty="0">
              <a:solidFill>
                <a:prstClr val="white"/>
              </a:solidFill>
              <a:latin typeface="Calibri" panose="020F0502020204030204" pitchFamily="34" charset="0"/>
              <a:ea typeface="Noto Sans CJK JP Regular" panose="020B0500000000000000" pitchFamily="34" charset="-128"/>
            </a:endParaRPr>
          </a:p>
          <a:p>
            <a:pPr marL="342900" lvl="0" indent="-342900" algn="just">
              <a:buFont typeface="Arial" panose="020B0604020202020204" pitchFamily="34" charset="0"/>
              <a:buChar char="•"/>
            </a:pPr>
            <a:endParaRPr lang="ja-JP" altLang="en-US" sz="2000" dirty="0">
              <a:solidFill>
                <a:prstClr val="white"/>
              </a:solidFill>
              <a:latin typeface="Calibri" panose="020F0502020204030204" pitchFamily="34" charset="0"/>
              <a:ea typeface="Noto Sans CJK JP Regular" panose="020B0500000000000000" pitchFamily="34" charset="-128"/>
            </a:endParaRPr>
          </a:p>
          <a:p>
            <a:pPr algn="just"/>
            <a:endParaRPr lang="ja-JP" altLang="en-US" dirty="0">
              <a:latin typeface="Calibri" panose="020F0502020204030204" pitchFamily="34" charset="0"/>
              <a:ea typeface="Noto Sans CJK JP Regular" panose="020B0500000000000000" pitchFamily="34" charset="-128"/>
            </a:endParaRPr>
          </a:p>
        </p:txBody>
      </p:sp>
      <p:sp>
        <p:nvSpPr>
          <p:cNvPr id="2" name="TextBox 1"/>
          <p:cNvSpPr txBox="1"/>
          <p:nvPr/>
        </p:nvSpPr>
        <p:spPr>
          <a:xfrm>
            <a:off x="-76200" y="6528592"/>
            <a:ext cx="6019800" cy="369332"/>
          </a:xfrm>
          <a:prstGeom prst="rect">
            <a:avLst/>
          </a:prstGeom>
          <a:noFill/>
        </p:spPr>
        <p:txBody>
          <a:bodyPr wrap="square" rtlCol="0">
            <a:spAutoFit/>
          </a:bodyPr>
          <a:lstStyle/>
          <a:p>
            <a:r>
              <a:rPr lang="ja-JP" altLang="en-US" dirty="0">
                <a:solidFill>
                  <a:schemeClr val="bg1"/>
                </a:solidFill>
                <a:latin typeface="Ubuntu Condensed" panose="020B0506030602030204" pitchFamily="34" charset="0"/>
                <a:ea typeface="Noto Sans CJK JP Regular" panose="020B0500000000000000" pitchFamily="34" charset="-128"/>
              </a:rPr>
              <a:t>*参加内容は</a:t>
            </a:r>
            <a:r>
              <a:rPr lang="en-US" altLang="ja-JP" dirty="0">
                <a:solidFill>
                  <a:schemeClr val="bg1"/>
                </a:solidFill>
                <a:latin typeface="Ubuntu Condensed" panose="020B0506030602030204" pitchFamily="34" charset="0"/>
                <a:ea typeface="Noto Sans CJK JP Regular" panose="020B0500000000000000" pitchFamily="34" charset="-128"/>
              </a:rPr>
              <a:t>8</a:t>
            </a:r>
            <a:r>
              <a:rPr lang="ja-JP" altLang="en-US" dirty="0">
                <a:solidFill>
                  <a:schemeClr val="bg1"/>
                </a:solidFill>
                <a:latin typeface="Ubuntu Condensed" panose="020B0506030602030204" pitchFamily="34" charset="0"/>
                <a:ea typeface="Noto Sans CJK JP Regular" panose="020B0500000000000000" pitchFamily="34" charset="-128"/>
              </a:rPr>
              <a:t>週間の構成になっているカリキュラム</a:t>
            </a: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19</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257616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libri" panose="020F0502020204030204" pitchFamily="34" charset="0"/>
              <a:ea typeface="Noto Sans CJK JP Regular" panose="020B0500000000000000" pitchFamily="34" charset="-128"/>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21" t="980" r="17647" b="10785"/>
          <a:stretch/>
        </p:blipFill>
        <p:spPr>
          <a:xfrm>
            <a:off x="0" y="0"/>
            <a:ext cx="9144000" cy="6858000"/>
          </a:xfrm>
          <a:prstGeom prst="rect">
            <a:avLst/>
          </a:prstGeom>
          <a:effectLst>
            <a:outerShdw blurRad="50800" dist="50800" dir="5400000" sx="99000" sy="99000" algn="ctr" rotWithShape="0">
              <a:srgbClr val="000000"/>
            </a:outerShdw>
          </a:effectLst>
        </p:spPr>
      </p:pic>
      <p:sp>
        <p:nvSpPr>
          <p:cNvPr id="4" name="Rectangle 3"/>
          <p:cNvSpPr/>
          <p:nvPr/>
        </p:nvSpPr>
        <p:spPr bwMode="auto">
          <a:xfrm>
            <a:off x="-38100" y="-38100"/>
            <a:ext cx="9220200" cy="6934200"/>
          </a:xfrm>
          <a:prstGeom prst="rect">
            <a:avLst/>
          </a:prstGeom>
          <a:solidFill>
            <a:schemeClr val="accent3">
              <a:lumMod val="40000"/>
              <a:lumOff val="60000"/>
              <a:alpha val="26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a:ea typeface="Noto Sans CJK JP Regular" panose="020B0500000000000000" pitchFamily="34" charset="-128"/>
              <a:cs typeface="ヒラギノ角ゴ ProN W3" charset="0"/>
              <a:sym typeface="Gill Sans" charset="0"/>
            </a:endParaRPr>
          </a:p>
        </p:txBody>
      </p:sp>
      <p:sp>
        <p:nvSpPr>
          <p:cNvPr id="5" name="TextBox 4"/>
          <p:cNvSpPr txBox="1"/>
          <p:nvPr/>
        </p:nvSpPr>
        <p:spPr>
          <a:xfrm>
            <a:off x="457200" y="401204"/>
            <a:ext cx="4648200" cy="646331"/>
          </a:xfrm>
          <a:prstGeom prst="rect">
            <a:avLst/>
          </a:prstGeom>
          <a:noFill/>
        </p:spPr>
        <p:txBody>
          <a:bodyPr wrap="square" rtlCol="0">
            <a:spAutoFit/>
          </a:bodyPr>
          <a:lstStyle/>
          <a:p>
            <a:r>
              <a:rPr lang="ja-JP" altLang="en-US" sz="3600" b="1" dirty="0">
                <a:solidFill>
                  <a:schemeClr val="bg1"/>
                </a:solidFill>
                <a:latin typeface="Noto Sans CJK JP Regular" panose="020B0500000000000000" pitchFamily="34" charset="-128"/>
                <a:ea typeface="Noto Sans CJK JP Regular" panose="020B0500000000000000" pitchFamily="34" charset="-128"/>
              </a:rPr>
              <a:t>概要</a:t>
            </a:r>
          </a:p>
        </p:txBody>
      </p:sp>
      <p:cxnSp>
        <p:nvCxnSpPr>
          <p:cNvPr id="7" name="Straight Connector 6"/>
          <p:cNvCxnSpPr/>
          <p:nvPr/>
        </p:nvCxnSpPr>
        <p:spPr>
          <a:xfrm>
            <a:off x="533400" y="381000"/>
            <a:ext cx="100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 y="1047535"/>
            <a:ext cx="100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33400" y="1195203"/>
            <a:ext cx="1752600" cy="617391"/>
            <a:chOff x="533400" y="1219200"/>
            <a:chExt cx="1752600" cy="617391"/>
          </a:xfrm>
        </p:grpSpPr>
        <p:sp>
          <p:nvSpPr>
            <p:cNvPr id="11" name="Oval 10"/>
            <p:cNvSpPr/>
            <p:nvPr/>
          </p:nvSpPr>
          <p:spPr>
            <a:xfrm>
              <a:off x="533400" y="12192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2" name="TextBox 11"/>
            <p:cNvSpPr txBox="1"/>
            <p:nvPr/>
          </p:nvSpPr>
          <p:spPr>
            <a:xfrm>
              <a:off x="609600" y="1251816"/>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grpSp>
      <p:sp>
        <p:nvSpPr>
          <p:cNvPr id="13" name="Oval 12"/>
          <p:cNvSpPr/>
          <p:nvPr/>
        </p:nvSpPr>
        <p:spPr>
          <a:xfrm>
            <a:off x="533400" y="19050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4" name="Oval 13"/>
          <p:cNvSpPr/>
          <p:nvPr/>
        </p:nvSpPr>
        <p:spPr>
          <a:xfrm>
            <a:off x="533400" y="25908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5" name="Oval 14"/>
          <p:cNvSpPr/>
          <p:nvPr/>
        </p:nvSpPr>
        <p:spPr>
          <a:xfrm>
            <a:off x="533400" y="32766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6" name="TextBox 15"/>
          <p:cNvSpPr txBox="1"/>
          <p:nvPr/>
        </p:nvSpPr>
        <p:spPr>
          <a:xfrm>
            <a:off x="609600" y="1929825"/>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2</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17" name="TextBox 16"/>
          <p:cNvSpPr txBox="1"/>
          <p:nvPr/>
        </p:nvSpPr>
        <p:spPr>
          <a:xfrm>
            <a:off x="609600" y="2615625"/>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3</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18" name="TextBox 17"/>
          <p:cNvSpPr txBox="1"/>
          <p:nvPr/>
        </p:nvSpPr>
        <p:spPr>
          <a:xfrm>
            <a:off x="609600" y="3301425"/>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4</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230923" y="1960602"/>
            <a:ext cx="4114800" cy="523220"/>
          </a:xfrm>
          <a:prstGeom prst="rect">
            <a:avLst/>
          </a:prstGeom>
          <a:noFill/>
        </p:spPr>
        <p:txBody>
          <a:bodyPr wrap="square" rtlCol="0">
            <a:spAutoFit/>
          </a:bodyPr>
          <a:lstStyle/>
          <a:p>
            <a:r>
              <a:rPr lang="en-US" altLang="ja-JP" sz="2800">
                <a:solidFill>
                  <a:schemeClr val="bg1"/>
                </a:solidFill>
                <a:latin typeface="Ubuntu Condensed" panose="020B0506030602030204" pitchFamily="34" charset="0"/>
                <a:ea typeface="Noto Sans CJK JP Regular" panose="020B0500000000000000" pitchFamily="34" charset="-128"/>
              </a:rPr>
              <a:t>Young Athletes</a:t>
            </a:r>
            <a:endParaRPr lang="ja-JP" altLang="en-US" sz="2400" dirty="0">
              <a:solidFill>
                <a:schemeClr val="bg1"/>
              </a:solidFill>
              <a:latin typeface="Ubuntu Condensed" panose="020B0506030602030204" pitchFamily="34" charset="0"/>
              <a:ea typeface="Noto Sans CJK JP Regular" panose="020B0500000000000000" pitchFamily="34" charset="-128"/>
            </a:endParaRPr>
          </a:p>
        </p:txBody>
      </p:sp>
      <p:sp>
        <p:nvSpPr>
          <p:cNvPr id="24" name="TextBox 23"/>
          <p:cNvSpPr txBox="1"/>
          <p:nvPr/>
        </p:nvSpPr>
        <p:spPr>
          <a:xfrm>
            <a:off x="1219200" y="1295400"/>
            <a:ext cx="4114800" cy="523220"/>
          </a:xfrm>
          <a:prstGeom prst="rect">
            <a:avLst/>
          </a:prstGeom>
          <a:noFill/>
        </p:spPr>
        <p:txBody>
          <a:bodyPr wrap="square" rtlCol="0">
            <a:spAutoFit/>
          </a:bodyPr>
          <a:lstStyle/>
          <a:p>
            <a:r>
              <a:rPr lang="ja-JP" altLang="en-US" sz="2800" dirty="0">
                <a:solidFill>
                  <a:schemeClr val="bg1"/>
                </a:solidFill>
                <a:latin typeface="Ubuntu Condensed" panose="020B0506030602030204" pitchFamily="34" charset="0"/>
                <a:ea typeface="Noto Sans CJK JP Regular" panose="020B0500000000000000" pitchFamily="34" charset="-128"/>
              </a:rPr>
              <a:t>その必要性</a:t>
            </a:r>
            <a:endParaRPr lang="ja-JP" altLang="en-US" sz="2400" dirty="0">
              <a:solidFill>
                <a:schemeClr val="bg1"/>
              </a:solidFill>
              <a:latin typeface="Ubuntu Condensed" panose="020B0506030602030204" pitchFamily="34" charset="0"/>
              <a:ea typeface="Noto Sans CJK JP Regular" panose="020B0500000000000000" pitchFamily="34" charset="-128"/>
            </a:endParaRPr>
          </a:p>
        </p:txBody>
      </p:sp>
      <p:sp>
        <p:nvSpPr>
          <p:cNvPr id="25" name="TextBox 24"/>
          <p:cNvSpPr txBox="1"/>
          <p:nvPr/>
        </p:nvSpPr>
        <p:spPr>
          <a:xfrm>
            <a:off x="1230923" y="2660973"/>
            <a:ext cx="4114800" cy="523220"/>
          </a:xfrm>
          <a:prstGeom prst="rect">
            <a:avLst/>
          </a:prstGeom>
          <a:noFill/>
        </p:spPr>
        <p:txBody>
          <a:bodyPr wrap="square" rtlCol="0">
            <a:spAutoFit/>
          </a:bodyPr>
          <a:lstStyle/>
          <a:p>
            <a:r>
              <a:rPr lang="ja-JP" altLang="en-US" sz="2800">
                <a:solidFill>
                  <a:schemeClr val="bg1"/>
                </a:solidFill>
                <a:latin typeface="Ubuntu Condensed" panose="020B0506030602030204" pitchFamily="34" charset="0"/>
                <a:ea typeface="Noto Sans CJK JP Regular" panose="020B0500000000000000" pitchFamily="34" charset="-128"/>
              </a:rPr>
              <a:t>それによる効果</a:t>
            </a:r>
            <a:endParaRPr lang="ja-JP" altLang="en-US" sz="2400" dirty="0">
              <a:solidFill>
                <a:schemeClr val="bg1"/>
              </a:solidFill>
              <a:latin typeface="Ubuntu Condensed" panose="020B0506030602030204" pitchFamily="34" charset="0"/>
              <a:ea typeface="Noto Sans CJK JP Regular" panose="020B0500000000000000" pitchFamily="34" charset="-128"/>
            </a:endParaRPr>
          </a:p>
        </p:txBody>
      </p:sp>
      <p:sp>
        <p:nvSpPr>
          <p:cNvPr id="26" name="TextBox 25"/>
          <p:cNvSpPr txBox="1"/>
          <p:nvPr/>
        </p:nvSpPr>
        <p:spPr>
          <a:xfrm>
            <a:off x="1219200" y="3329188"/>
            <a:ext cx="6705600" cy="523220"/>
          </a:xfrm>
          <a:prstGeom prst="rect">
            <a:avLst/>
          </a:prstGeom>
          <a:noFill/>
        </p:spPr>
        <p:txBody>
          <a:bodyPr wrap="square" rtlCol="0">
            <a:spAutoFit/>
          </a:bodyPr>
          <a:lstStyle/>
          <a:p>
            <a:r>
              <a:rPr lang="en-US" altLang="ja-JP" sz="2800" dirty="0">
                <a:solidFill>
                  <a:schemeClr val="bg1"/>
                </a:solidFill>
                <a:latin typeface="Ubuntu Condensed" panose="020B0506030602030204" pitchFamily="34" charset="0"/>
                <a:ea typeface="Noto Sans CJK JP Regular" panose="020B0500000000000000" pitchFamily="34" charset="-128"/>
              </a:rPr>
              <a:t>Young Athletes in </a:t>
            </a:r>
            <a:r>
              <a:rPr lang="ja-JP" altLang="en-US" sz="2800" dirty="0">
                <a:solidFill>
                  <a:schemeClr val="bg1"/>
                </a:solidFill>
                <a:latin typeface="Ubuntu Condensed" panose="020B0506030602030204" pitchFamily="34" charset="0"/>
                <a:ea typeface="Noto Sans CJK JP Regular" panose="020B0500000000000000" pitchFamily="34" charset="-128"/>
              </a:rPr>
              <a:t>（プログラム名を挿入）</a:t>
            </a:r>
            <a:endParaRPr lang="ja-JP" altLang="en-US" sz="2400" dirty="0">
              <a:solidFill>
                <a:schemeClr val="bg1"/>
              </a:solidFill>
              <a:latin typeface="Ubuntu Condensed" panose="020B0506030602030204" pitchFamily="34" charset="0"/>
              <a:ea typeface="Noto Sans CJK JP Regular" panose="020B0500000000000000" pitchFamily="34" charset="-128"/>
            </a:endParaRPr>
          </a:p>
        </p:txBody>
      </p:sp>
      <p:sp>
        <p:nvSpPr>
          <p:cNvPr id="6" name="TextBox 5"/>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343417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475" r="29433"/>
          <a:stretch/>
        </p:blipFill>
        <p:spPr>
          <a:xfrm>
            <a:off x="0" y="0"/>
            <a:ext cx="9144000" cy="6858000"/>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3</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それによる</a:t>
            </a:r>
            <a:r>
              <a:rPr lang="ja-JP" altLang="en-US" sz="2400" b="1">
                <a:solidFill>
                  <a:schemeClr val="bg1"/>
                </a:solidFill>
                <a:latin typeface="Ubuntu Condensed" panose="020B0506030602030204" pitchFamily="34" charset="0"/>
                <a:ea typeface="Noto Sans CJK JP Regular" panose="020B0500000000000000" pitchFamily="34" charset="-128"/>
              </a:rPr>
              <a:t>効果</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4" name="Rectangle 13"/>
          <p:cNvSpPr/>
          <p:nvPr/>
        </p:nvSpPr>
        <p:spPr>
          <a:xfrm>
            <a:off x="254103" y="1314833"/>
            <a:ext cx="3134191" cy="523220"/>
          </a:xfrm>
          <a:prstGeom prst="rect">
            <a:avLst/>
          </a:prstGeom>
        </p:spPr>
        <p:txBody>
          <a:bodyPr wrap="none">
            <a:spAutoFit/>
          </a:bodyPr>
          <a:lstStyle/>
          <a:p>
            <a:pPr lvl="0"/>
            <a:r>
              <a:rPr lang="ja-JP" altLang="en-US" sz="2800" b="1" dirty="0">
                <a:solidFill>
                  <a:prstClr val="white"/>
                </a:solidFill>
                <a:latin typeface="Ubuntu" panose="020B0504030602030204" pitchFamily="34" charset="0"/>
                <a:ea typeface="Noto Sans CJK JP Regular" panose="020B0500000000000000" pitchFamily="34" charset="-128"/>
              </a:rPr>
              <a:t>家族に与える効果</a:t>
            </a:r>
          </a:p>
        </p:txBody>
      </p:sp>
      <p:sp>
        <p:nvSpPr>
          <p:cNvPr id="7" name="TextBox 6"/>
          <p:cNvSpPr txBox="1"/>
          <p:nvPr/>
        </p:nvSpPr>
        <p:spPr>
          <a:xfrm>
            <a:off x="-7652" y="2047911"/>
            <a:ext cx="2903252" cy="4093428"/>
          </a:xfrm>
          <a:prstGeom prst="rect">
            <a:avLst/>
          </a:prstGeom>
          <a:noFill/>
        </p:spPr>
        <p:txBody>
          <a:bodyPr wrap="square" rtlCol="0">
            <a:spAutoFit/>
          </a:bodyPr>
          <a:lstStyle/>
          <a:p>
            <a:pPr marL="285750" indent="-285750">
              <a:buFont typeface="Arial" panose="020B0604020202020204" pitchFamily="34" charset="0"/>
              <a:buChar char="•"/>
            </a:pPr>
            <a:r>
              <a:rPr lang="ja-JP" altLang="en-US" sz="2000" dirty="0">
                <a:solidFill>
                  <a:schemeClr val="bg1"/>
                </a:solidFill>
                <a:latin typeface="Ubuntu Condensed" panose="020B0506030602030204" pitchFamily="34" charset="0"/>
                <a:ea typeface="Noto Sans CJK JP Regular" panose="020B0500000000000000" pitchFamily="34" charset="-128"/>
              </a:rPr>
              <a:t>家族が学べるようにするためのフォーラムを設ける</a:t>
            </a:r>
          </a:p>
          <a:p>
            <a:endParaRPr lang="ja-JP" altLang="en-US" sz="2000" dirty="0">
              <a:solidFill>
                <a:schemeClr val="bg1"/>
              </a:solidFill>
              <a:latin typeface="Ubuntu Condensed" panose="020B0506030602030204" pitchFamily="34" charset="0"/>
              <a:ea typeface="Noto Sans CJK JP Regular" panose="020B0500000000000000" pitchFamily="34" charset="-128"/>
            </a:endParaRPr>
          </a:p>
          <a:p>
            <a:pPr marL="285750" indent="-285750">
              <a:buFont typeface="Arial" panose="020B0604020202020204" pitchFamily="34" charset="0"/>
              <a:buChar char="•"/>
            </a:pPr>
            <a:r>
              <a:rPr lang="ja-JP" altLang="en-US" sz="2000" dirty="0">
                <a:solidFill>
                  <a:schemeClr val="bg1"/>
                </a:solidFill>
                <a:latin typeface="Ubuntu Condensed" panose="020B0506030602030204" pitchFamily="34" charset="0"/>
                <a:ea typeface="Noto Sans CJK JP Regular" panose="020B0500000000000000" pitchFamily="34" charset="-128"/>
              </a:rPr>
              <a:t>自分たちの子供の価値に対する家族の認識を変える</a:t>
            </a:r>
          </a:p>
          <a:p>
            <a:pPr marL="285750" indent="-285750">
              <a:buFont typeface="Arial" panose="020B0604020202020204" pitchFamily="34" charset="0"/>
              <a:buChar char="•"/>
            </a:pPr>
            <a:endParaRPr lang="ja-JP" altLang="en-US" sz="2000" dirty="0">
              <a:solidFill>
                <a:schemeClr val="bg1"/>
              </a:solidFill>
              <a:latin typeface="Ubuntu Condensed" panose="020B0506030602030204" pitchFamily="34" charset="0"/>
              <a:ea typeface="Noto Sans CJK JP Regular" panose="020B0500000000000000" pitchFamily="34" charset="-128"/>
            </a:endParaRPr>
          </a:p>
          <a:p>
            <a:pPr marL="285750" indent="-285750">
              <a:buFont typeface="Arial" panose="020B0604020202020204" pitchFamily="34" charset="0"/>
              <a:buChar char="•"/>
            </a:pPr>
            <a:r>
              <a:rPr lang="ja-JP" altLang="en-US" sz="2000" dirty="0">
                <a:solidFill>
                  <a:schemeClr val="bg1"/>
                </a:solidFill>
                <a:latin typeface="Ubuntu Condensed" panose="020B0506030602030204" pitchFamily="34" charset="0"/>
                <a:ea typeface="Noto Sans CJK JP Regular" panose="020B0500000000000000" pitchFamily="34" charset="-128"/>
              </a:rPr>
              <a:t>家族が集まって課題とメリットを分かち合うための機会を設ける</a:t>
            </a:r>
          </a:p>
          <a:p>
            <a:pPr marL="285750" indent="-285750">
              <a:buFont typeface="Arial" panose="020B0604020202020204" pitchFamily="34" charset="0"/>
              <a:buChar char="•"/>
            </a:pPr>
            <a:endParaRPr lang="ja-JP" altLang="en-US" sz="2000" dirty="0">
              <a:solidFill>
                <a:schemeClr val="bg1"/>
              </a:solidFill>
              <a:latin typeface="Ubuntu Condensed" panose="020B0506030602030204" pitchFamily="34" charset="0"/>
              <a:ea typeface="Noto Sans CJK JP Regular" panose="020B0500000000000000" pitchFamily="34" charset="-128"/>
            </a:endParaRPr>
          </a:p>
        </p:txBody>
      </p:sp>
      <p:cxnSp>
        <p:nvCxnSpPr>
          <p:cNvPr id="22" name="Straight Connector 21"/>
          <p:cNvCxnSpPr/>
          <p:nvPr/>
        </p:nvCxnSpPr>
        <p:spPr bwMode="auto">
          <a:xfrm>
            <a:off x="347937" y="1822938"/>
            <a:ext cx="3081063"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18629" y="1285912"/>
            <a:ext cx="3081063"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20</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2877790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792" t="1465" r="3106" b="16276"/>
          <a:stretch/>
        </p:blipFill>
        <p:spPr>
          <a:xfrm>
            <a:off x="-1" y="0"/>
            <a:ext cx="9144001" cy="6858000"/>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3</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それによる</a:t>
            </a:r>
            <a:r>
              <a:rPr lang="ja-JP" altLang="en-US" sz="2400" b="1">
                <a:solidFill>
                  <a:schemeClr val="bg1"/>
                </a:solidFill>
                <a:latin typeface="Ubuntu Condensed" panose="020B0506030602030204" pitchFamily="34" charset="0"/>
                <a:ea typeface="Noto Sans CJK JP Regular" panose="020B0500000000000000" pitchFamily="34" charset="-128"/>
              </a:rPr>
              <a:t>効果</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5" name="Rectangle 4"/>
          <p:cNvSpPr/>
          <p:nvPr/>
        </p:nvSpPr>
        <p:spPr>
          <a:xfrm>
            <a:off x="5029200" y="2209800"/>
            <a:ext cx="4114800" cy="46482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4" name="Rectangle 13"/>
          <p:cNvSpPr/>
          <p:nvPr/>
        </p:nvSpPr>
        <p:spPr>
          <a:xfrm>
            <a:off x="4934641" y="2486272"/>
            <a:ext cx="4301177" cy="492443"/>
          </a:xfrm>
          <a:prstGeom prst="rect">
            <a:avLst/>
          </a:prstGeom>
        </p:spPr>
        <p:txBody>
          <a:bodyPr wrap="none">
            <a:spAutoFit/>
          </a:bodyPr>
          <a:lstStyle/>
          <a:p>
            <a:pPr lvl="0"/>
            <a:r>
              <a:rPr lang="ja-JP" altLang="en-US" sz="2600" b="1" dirty="0">
                <a:solidFill>
                  <a:prstClr val="white"/>
                </a:solidFill>
                <a:latin typeface="Ubuntu" panose="020B0504030602030204" pitchFamily="34" charset="0"/>
                <a:ea typeface="Noto Sans CJK JP Regular" panose="020B0500000000000000" pitchFamily="34" charset="-128"/>
              </a:rPr>
              <a:t>コミュニティに与える効果</a:t>
            </a:r>
          </a:p>
        </p:txBody>
      </p:sp>
      <p:cxnSp>
        <p:nvCxnSpPr>
          <p:cNvPr id="13" name="Straight Connector 12"/>
          <p:cNvCxnSpPr/>
          <p:nvPr/>
        </p:nvCxnSpPr>
        <p:spPr bwMode="auto">
          <a:xfrm>
            <a:off x="5039165" y="2443116"/>
            <a:ext cx="4023360" cy="6555"/>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angle 7"/>
          <p:cNvSpPr/>
          <p:nvPr/>
        </p:nvSpPr>
        <p:spPr>
          <a:xfrm>
            <a:off x="4648200" y="3276600"/>
            <a:ext cx="4343400" cy="7811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Noto Sans CJK JP Regular" panose="020B0500000000000000" pitchFamily="34" charset="-128"/>
            </a:endParaRPr>
          </a:p>
        </p:txBody>
      </p:sp>
      <p:sp>
        <p:nvSpPr>
          <p:cNvPr id="9" name="TextBox 8"/>
          <p:cNvSpPr txBox="1"/>
          <p:nvPr/>
        </p:nvSpPr>
        <p:spPr>
          <a:xfrm>
            <a:off x="4724400" y="3352800"/>
            <a:ext cx="4267200" cy="646331"/>
          </a:xfrm>
          <a:prstGeom prst="rect">
            <a:avLst/>
          </a:prstGeom>
          <a:noFill/>
        </p:spPr>
        <p:txBody>
          <a:bodyPr wrap="square" rtlCol="0">
            <a:spAutoFit/>
          </a:bodyPr>
          <a:lstStyle/>
          <a:p>
            <a:r>
              <a:rPr lang="ja-JP" altLang="en-US" dirty="0">
                <a:latin typeface="Ubuntu Condensed" panose="020B0506030602030204" pitchFamily="34" charset="0"/>
                <a:ea typeface="Noto Sans CJK JP Regular" panose="020B0500000000000000" pitchFamily="34" charset="-128"/>
              </a:rPr>
              <a:t>知的障害のある子供と成人に対する認識と姿勢を変える</a:t>
            </a:r>
          </a:p>
        </p:txBody>
      </p:sp>
      <p:sp>
        <p:nvSpPr>
          <p:cNvPr id="19" name="Rectangle 18"/>
          <p:cNvSpPr/>
          <p:nvPr/>
        </p:nvSpPr>
        <p:spPr>
          <a:xfrm>
            <a:off x="4648200" y="4324272"/>
            <a:ext cx="4343400" cy="7811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Noto Sans CJK JP Regular" panose="020B0500000000000000" pitchFamily="34" charset="-128"/>
            </a:endParaRPr>
          </a:p>
        </p:txBody>
      </p:sp>
      <p:sp>
        <p:nvSpPr>
          <p:cNvPr id="20" name="Rectangle 19"/>
          <p:cNvSpPr/>
          <p:nvPr/>
        </p:nvSpPr>
        <p:spPr>
          <a:xfrm>
            <a:off x="4648200" y="5391072"/>
            <a:ext cx="4343400" cy="7811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Noto Sans CJK JP Regular" panose="020B0500000000000000" pitchFamily="34" charset="-128"/>
            </a:endParaRPr>
          </a:p>
        </p:txBody>
      </p:sp>
      <p:sp>
        <p:nvSpPr>
          <p:cNvPr id="23" name="TextBox 22"/>
          <p:cNvSpPr txBox="1"/>
          <p:nvPr/>
        </p:nvSpPr>
        <p:spPr>
          <a:xfrm>
            <a:off x="4724400" y="4382869"/>
            <a:ext cx="4267200" cy="646331"/>
          </a:xfrm>
          <a:prstGeom prst="rect">
            <a:avLst/>
          </a:prstGeom>
          <a:noFill/>
        </p:spPr>
        <p:txBody>
          <a:bodyPr wrap="square" rtlCol="0">
            <a:spAutoFit/>
          </a:bodyPr>
          <a:lstStyle/>
          <a:p>
            <a:r>
              <a:rPr lang="ja-JP" altLang="en-US" dirty="0">
                <a:latin typeface="Ubuntu Condensed" panose="020B0506030602030204" pitchFamily="34" charset="0"/>
                <a:ea typeface="Noto Sans CJK JP Regular" panose="020B0500000000000000" pitchFamily="34" charset="-128"/>
              </a:rPr>
              <a:t>多様性を受け入れ他者への尊敬を育む環境を創り出す</a:t>
            </a:r>
          </a:p>
        </p:txBody>
      </p:sp>
      <p:sp>
        <p:nvSpPr>
          <p:cNvPr id="24" name="TextBox 23"/>
          <p:cNvSpPr txBox="1"/>
          <p:nvPr/>
        </p:nvSpPr>
        <p:spPr>
          <a:xfrm>
            <a:off x="4730262" y="5486400"/>
            <a:ext cx="4267200" cy="646331"/>
          </a:xfrm>
          <a:prstGeom prst="rect">
            <a:avLst/>
          </a:prstGeom>
          <a:noFill/>
        </p:spPr>
        <p:txBody>
          <a:bodyPr wrap="square" rtlCol="0">
            <a:spAutoFit/>
          </a:bodyPr>
          <a:lstStyle/>
          <a:p>
            <a:r>
              <a:rPr lang="ja-JP" altLang="en-US">
                <a:latin typeface="Ubuntu Condensed" panose="020B0506030602030204" pitchFamily="34" charset="0"/>
                <a:ea typeface="Noto Sans CJK JP Regular" panose="020B0500000000000000" pitchFamily="34" charset="-128"/>
              </a:rPr>
              <a:t>コミュニティメンバーが知的障害について学ぶ機会を設ける</a:t>
            </a:r>
            <a:endParaRPr lang="ja-JP" altLang="en-US" dirty="0">
              <a:latin typeface="Ubuntu Condensed" panose="020B0506030602030204" pitchFamily="34" charset="0"/>
              <a:ea typeface="Noto Sans CJK JP Regular" panose="020B0500000000000000" pitchFamily="34" charset="-128"/>
            </a:endParaRPr>
          </a:p>
        </p:txBody>
      </p:sp>
      <p:sp>
        <p:nvSpPr>
          <p:cNvPr id="25" name="TextBox 24"/>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21</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cxnSp>
        <p:nvCxnSpPr>
          <p:cNvPr id="21" name="Straight Connector 20"/>
          <p:cNvCxnSpPr/>
          <p:nvPr/>
        </p:nvCxnSpPr>
        <p:spPr bwMode="auto">
          <a:xfrm>
            <a:off x="5059680" y="2965245"/>
            <a:ext cx="4023360" cy="6555"/>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06677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71" r="22662"/>
          <a:stretch/>
        </p:blipFill>
        <p:spPr>
          <a:xfrm>
            <a:off x="0" y="-29308"/>
            <a:ext cx="9220200" cy="6887308"/>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altLang="ja-JP" sz="6600">
                <a:solidFill>
                  <a:schemeClr val="bg1"/>
                </a:solidFill>
                <a:latin typeface="Arial Black" panose="020B0A04020102020204" pitchFamily="34" charset="0"/>
                <a:ea typeface="Noto Sans CJK JP Regular" panose="020B0500000000000000" pitchFamily="34" charset="-128"/>
              </a:rPr>
              <a:t>4</a:t>
            </a:r>
            <a:endParaRPr lang="en-US" altLang="ja-JP" sz="6600" dirty="0">
              <a:solidFill>
                <a:schemeClr val="bg1"/>
              </a:solidFill>
              <a:latin typeface="Arial Black" panose="020B0A04020102020204" pitchFamily="34" charset="0"/>
              <a:ea typeface="Noto Sans CJK JP Regular" panose="020B0500000000000000" pitchFamily="34" charset="-128"/>
            </a:endParaRP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0" name="TextBox 9"/>
          <p:cNvSpPr txBox="1"/>
          <p:nvPr/>
        </p:nvSpPr>
        <p:spPr>
          <a:xfrm>
            <a:off x="1600199" y="175885"/>
            <a:ext cx="4485169" cy="2123658"/>
          </a:xfrm>
          <a:prstGeom prst="rect">
            <a:avLst/>
          </a:prstGeom>
          <a:noFill/>
        </p:spPr>
        <p:txBody>
          <a:bodyPr wrap="square" rtlCol="0">
            <a:spAutoFit/>
          </a:bodyPr>
          <a:lstStyle/>
          <a:p>
            <a:r>
              <a:rPr lang="en-US" altLang="ja-JP" sz="3600" dirty="0">
                <a:solidFill>
                  <a:schemeClr val="bg1"/>
                </a:solidFill>
                <a:latin typeface="Ubuntu Condensed" panose="020B0506030602030204" pitchFamily="34" charset="0"/>
                <a:ea typeface="Noto Sans CJK JP Regular" panose="020B0500000000000000" pitchFamily="34" charset="-128"/>
              </a:rPr>
              <a:t>Special Olympics  </a:t>
            </a:r>
            <a:endParaRPr lang="ja-JP" altLang="en-US" sz="4000" dirty="0">
              <a:solidFill>
                <a:schemeClr val="bg1"/>
              </a:solidFill>
              <a:latin typeface="Ubuntu Condensed" panose="020B0506030602030204" pitchFamily="34" charset="0"/>
              <a:ea typeface="Noto Sans CJK JP Regular" panose="020B0500000000000000" pitchFamily="34" charset="-128"/>
            </a:endParaRPr>
          </a:p>
          <a:p>
            <a:r>
              <a:rPr lang="ja-JP" altLang="en-US" sz="4800" b="1" dirty="0">
                <a:solidFill>
                  <a:schemeClr val="bg1"/>
                </a:solidFill>
                <a:latin typeface="Ubuntu Condensed" panose="020B0506030602030204" pitchFamily="34" charset="0"/>
                <a:ea typeface="Noto Sans CJK JP Regular" panose="020B0500000000000000" pitchFamily="34" charset="-128"/>
              </a:rPr>
              <a:t>（プログラム名を挿入）</a:t>
            </a: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Off-page Connector 6"/>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latin typeface="Calibri" panose="020F0502020204030204" pitchFamily="34" charset="0"/>
                <a:ea typeface="Noto Sans CJK JP Regular" panose="020B0500000000000000" pitchFamily="34" charset="-128"/>
              </a:rPr>
              <a:t>プログラムの情報の追加が必要</a:t>
            </a:r>
            <a:endParaRPr lang="ja-JP" altLang="en-US" b="1" dirty="0">
              <a:latin typeface="Calibri" panose="020F0502020204030204" pitchFamily="34" charset="0"/>
              <a:ea typeface="Noto Sans CJK JP Regular" panose="020B0500000000000000" pitchFamily="34" charset="-128"/>
            </a:endParaRPr>
          </a:p>
        </p:txBody>
      </p:sp>
      <p:sp>
        <p:nvSpPr>
          <p:cNvPr id="12" name="TextBox 11"/>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22</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2943954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51652"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4</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4953000" cy="461665"/>
          </a:xfrm>
          <a:prstGeom prst="rect">
            <a:avLst/>
          </a:prstGeom>
          <a:noFill/>
        </p:spPr>
        <p:txBody>
          <a:bodyPr wrap="square" rtlCol="0">
            <a:spAutoFit/>
          </a:bodyPr>
          <a:lstStyle/>
          <a:p>
            <a:r>
              <a:rPr lang="en-US" altLang="ja-JP" sz="2400" dirty="0">
                <a:solidFill>
                  <a:schemeClr val="bg1"/>
                </a:solidFill>
                <a:latin typeface="Ubuntu Condensed" panose="020B0506030602030204" pitchFamily="34" charset="0"/>
                <a:ea typeface="Noto Sans CJK JP Regular" panose="020B0500000000000000" pitchFamily="34" charset="-128"/>
              </a:rPr>
              <a:t>Special Olympics </a:t>
            </a:r>
            <a:r>
              <a:rPr lang="ja-JP" altLang="en-US" sz="2400" b="1" dirty="0">
                <a:solidFill>
                  <a:schemeClr val="bg1"/>
                </a:solidFill>
                <a:latin typeface="Ubuntu Condensed" panose="020B0506030602030204" pitchFamily="34" charset="0"/>
                <a:ea typeface="Noto Sans CJK JP Regular" panose="020B0500000000000000" pitchFamily="34" charset="-128"/>
              </a:rPr>
              <a:t>（プログラム名）</a:t>
            </a:r>
          </a:p>
        </p:txBody>
      </p:sp>
      <p:sp>
        <p:nvSpPr>
          <p:cNvPr id="7" name="Rectangle 6"/>
          <p:cNvSpPr/>
          <p:nvPr/>
        </p:nvSpPr>
        <p:spPr>
          <a:xfrm>
            <a:off x="474785" y="1611923"/>
            <a:ext cx="3733800" cy="45720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i="1" dirty="0">
                <a:solidFill>
                  <a:schemeClr val="tx1"/>
                </a:solidFill>
                <a:latin typeface="Calibri" panose="020F0502020204030204" pitchFamily="34" charset="0"/>
                <a:ea typeface="Noto Sans CJK JP Regular" panose="020B0500000000000000" pitchFamily="34" charset="-128"/>
              </a:rPr>
              <a:t>（プログラム固有の</a:t>
            </a:r>
            <a:r>
              <a:rPr lang="en-US" altLang="ja-JP" i="1" dirty="0">
                <a:solidFill>
                  <a:schemeClr val="tx1"/>
                </a:solidFill>
                <a:latin typeface="Calibri" panose="020F0502020204030204" pitchFamily="34" charset="0"/>
                <a:ea typeface="Noto Sans CJK JP Regular" panose="020B0500000000000000" pitchFamily="34" charset="-128"/>
              </a:rPr>
              <a:t>Young Athletes</a:t>
            </a:r>
            <a:r>
              <a:rPr lang="ja-JP" altLang="en-US" i="1" dirty="0">
                <a:solidFill>
                  <a:schemeClr val="tx1"/>
                </a:solidFill>
                <a:latin typeface="Calibri" panose="020F0502020204030204" pitchFamily="34" charset="0"/>
                <a:ea typeface="Noto Sans CJK JP Regular" panose="020B0500000000000000" pitchFamily="34" charset="-128"/>
              </a:rPr>
              <a:t>の写真を挿入）</a:t>
            </a:r>
          </a:p>
        </p:txBody>
      </p:sp>
      <p:sp>
        <p:nvSpPr>
          <p:cNvPr id="8" name="TextBox 7"/>
          <p:cNvSpPr txBox="1"/>
          <p:nvPr/>
        </p:nvSpPr>
        <p:spPr>
          <a:xfrm>
            <a:off x="4724400" y="2559784"/>
            <a:ext cx="4038600" cy="1631216"/>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just"/>
            <a:r>
              <a:rPr lang="ja-JP" altLang="en-US" sz="2000" dirty="0">
                <a:solidFill>
                  <a:schemeClr val="bg1"/>
                </a:solidFill>
                <a:latin typeface="Ubuntu Condensed" panose="020B0506030602030204" pitchFamily="34" charset="0"/>
                <a:ea typeface="Noto Sans CJK JP Regular" panose="020B0500000000000000" pitchFamily="34" charset="-128"/>
              </a:rPr>
              <a:t>自分のプログラムの</a:t>
            </a:r>
            <a:r>
              <a:rPr lang="en-US" altLang="ja-JP" sz="2000" dirty="0">
                <a:solidFill>
                  <a:schemeClr val="bg1"/>
                </a:solidFill>
                <a:latin typeface="Ubuntu Condensed" panose="020B0506030602030204" pitchFamily="34" charset="0"/>
                <a:ea typeface="Noto Sans CJK JP Regular" panose="020B0500000000000000" pitchFamily="34" charset="-128"/>
              </a:rPr>
              <a:t>Young Athletes</a:t>
            </a:r>
            <a:r>
              <a:rPr lang="ja-JP" altLang="en-US" sz="2000" dirty="0">
                <a:solidFill>
                  <a:schemeClr val="bg1"/>
                </a:solidFill>
                <a:latin typeface="Ubuntu Condensed" panose="020B0506030602030204" pitchFamily="34" charset="0"/>
                <a:ea typeface="Noto Sans CJK JP Regular" panose="020B0500000000000000" pitchFamily="34" charset="-128"/>
              </a:rPr>
              <a:t>の現在のステータスに関する情報を挿入する（</a:t>
            </a:r>
            <a:r>
              <a:rPr lang="en-US" altLang="ja-JP" sz="2000" dirty="0">
                <a:solidFill>
                  <a:schemeClr val="bg1"/>
                </a:solidFill>
                <a:latin typeface="Ubuntu Condensed" panose="020B0506030602030204" pitchFamily="34" charset="0"/>
                <a:ea typeface="Noto Sans CJK JP Regular" panose="020B0500000000000000" pitchFamily="34" charset="-128"/>
              </a:rPr>
              <a:t>Young Athletes</a:t>
            </a:r>
            <a:r>
              <a:rPr lang="ja-JP" altLang="en-US" sz="2000" dirty="0">
                <a:solidFill>
                  <a:schemeClr val="bg1"/>
                </a:solidFill>
                <a:latin typeface="Ubuntu Condensed" panose="020B0506030602030204" pitchFamily="34" charset="0"/>
                <a:ea typeface="Noto Sans CJK JP Regular" panose="020B0500000000000000" pitchFamily="34" charset="-128"/>
              </a:rPr>
              <a:t>の登録人数、カバーしている分野など）</a:t>
            </a:r>
          </a:p>
          <a:p>
            <a:endParaRPr lang="ja-JP" altLang="en-US" sz="2000" dirty="0">
              <a:solidFill>
                <a:schemeClr val="bg1"/>
              </a:solidFill>
              <a:latin typeface="Ubuntu Condensed" panose="020B0506030602030204" pitchFamily="34" charset="0"/>
              <a:ea typeface="Noto Sans CJK JP Regular" panose="020B0500000000000000" pitchFamily="34" charset="-128"/>
            </a:endParaRPr>
          </a:p>
        </p:txBody>
      </p:sp>
      <p:sp>
        <p:nvSpPr>
          <p:cNvPr id="16" name="Rectangle 15"/>
          <p:cNvSpPr/>
          <p:nvPr/>
        </p:nvSpPr>
        <p:spPr>
          <a:xfrm>
            <a:off x="5173357" y="1652633"/>
            <a:ext cx="2860078" cy="523220"/>
          </a:xfrm>
          <a:prstGeom prst="rect">
            <a:avLst/>
          </a:prstGeom>
        </p:spPr>
        <p:txBody>
          <a:bodyPr wrap="none">
            <a:spAutoFit/>
          </a:bodyPr>
          <a:lstStyle/>
          <a:p>
            <a:pPr lvl="0"/>
            <a:r>
              <a:rPr lang="en-US" altLang="ja-JP" sz="2800" b="1" dirty="0">
                <a:solidFill>
                  <a:prstClr val="white"/>
                </a:solidFill>
                <a:latin typeface="Ubuntu" panose="020B0504030602030204" pitchFamily="34" charset="0"/>
                <a:ea typeface="Noto Sans CJK JP Regular" panose="020B0500000000000000" pitchFamily="34" charset="-128"/>
              </a:rPr>
              <a:t>Young Athletes</a:t>
            </a:r>
          </a:p>
        </p:txBody>
      </p:sp>
      <p:cxnSp>
        <p:nvCxnSpPr>
          <p:cNvPr id="17" name="Straight Connector 16"/>
          <p:cNvCxnSpPr/>
          <p:nvPr/>
        </p:nvCxnSpPr>
        <p:spPr bwMode="auto">
          <a:xfrm>
            <a:off x="4724400" y="1594338"/>
            <a:ext cx="3757993" cy="5862"/>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4700207" y="2203938"/>
            <a:ext cx="3757993" cy="5862"/>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Flowchart: Off-page Connector 20"/>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latin typeface="Calibri" panose="020F0502020204030204" pitchFamily="34" charset="0"/>
                <a:ea typeface="Noto Sans CJK JP Regular" panose="020B0500000000000000" pitchFamily="34" charset="-128"/>
              </a:rPr>
              <a:t>プログラムの情報の追加が必要</a:t>
            </a:r>
            <a:endParaRPr lang="ja-JP" altLang="en-US" b="1" dirty="0">
              <a:latin typeface="Calibri" panose="020F0502020204030204" pitchFamily="34" charset="0"/>
              <a:ea typeface="Noto Sans CJK JP Regular" panose="020B0500000000000000" pitchFamily="34" charset="-128"/>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23</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1580827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14" y="0"/>
            <a:ext cx="9151652"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4</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4953000" cy="461665"/>
          </a:xfrm>
          <a:prstGeom prst="rect">
            <a:avLst/>
          </a:prstGeom>
          <a:noFill/>
        </p:spPr>
        <p:txBody>
          <a:bodyPr wrap="square" rtlCol="0">
            <a:spAutoFit/>
          </a:bodyPr>
          <a:lstStyle/>
          <a:p>
            <a:r>
              <a:rPr lang="en-US" altLang="ja-JP" sz="2400" dirty="0">
                <a:solidFill>
                  <a:schemeClr val="bg1"/>
                </a:solidFill>
                <a:latin typeface="Ubuntu Condensed" panose="020B0506030602030204" pitchFamily="34" charset="0"/>
                <a:ea typeface="Noto Sans CJK JP Regular" panose="020B0500000000000000" pitchFamily="34" charset="-128"/>
              </a:rPr>
              <a:t>Special Olympics </a:t>
            </a:r>
            <a:r>
              <a:rPr lang="ja-JP" altLang="en-US" sz="2400" b="1" dirty="0">
                <a:solidFill>
                  <a:schemeClr val="bg1"/>
                </a:solidFill>
                <a:latin typeface="Ubuntu Condensed" panose="020B0506030602030204" pitchFamily="34" charset="0"/>
                <a:ea typeface="Noto Sans CJK JP Regular" panose="020B0500000000000000" pitchFamily="34" charset="-128"/>
              </a:rPr>
              <a:t>（プログラム名）</a:t>
            </a:r>
          </a:p>
        </p:txBody>
      </p:sp>
      <p:sp>
        <p:nvSpPr>
          <p:cNvPr id="7" name="Rectangle 6"/>
          <p:cNvSpPr/>
          <p:nvPr/>
        </p:nvSpPr>
        <p:spPr>
          <a:xfrm>
            <a:off x="546140" y="1975338"/>
            <a:ext cx="7983415" cy="290732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i="1">
                <a:solidFill>
                  <a:schemeClr val="tx1"/>
                </a:solidFill>
                <a:latin typeface="Calibri" panose="020F0502020204030204" pitchFamily="34" charset="0"/>
                <a:ea typeface="Noto Sans CJK JP Regular" panose="020B0500000000000000" pitchFamily="34" charset="-128"/>
              </a:rPr>
              <a:t>（プログラム固有の</a:t>
            </a:r>
            <a:r>
              <a:rPr lang="en-US" altLang="ja-JP" i="1">
                <a:solidFill>
                  <a:schemeClr val="tx1"/>
                </a:solidFill>
                <a:latin typeface="Calibri" panose="020F0502020204030204" pitchFamily="34" charset="0"/>
                <a:ea typeface="Noto Sans CJK JP Regular" panose="020B0500000000000000" pitchFamily="34" charset="-128"/>
              </a:rPr>
              <a:t>Young Athletes</a:t>
            </a:r>
            <a:r>
              <a:rPr lang="ja-JP" altLang="en-US" i="1">
                <a:solidFill>
                  <a:schemeClr val="tx1"/>
                </a:solidFill>
                <a:latin typeface="Calibri" panose="020F0502020204030204" pitchFamily="34" charset="0"/>
                <a:ea typeface="Noto Sans CJK JP Regular" panose="020B0500000000000000" pitchFamily="34" charset="-128"/>
              </a:rPr>
              <a:t>の写真または動画を挿入）</a:t>
            </a:r>
            <a:endParaRPr lang="ja-JP" altLang="en-US" i="1" dirty="0">
              <a:solidFill>
                <a:schemeClr val="tx1"/>
              </a:solidFill>
              <a:latin typeface="Calibri" panose="020F0502020204030204" pitchFamily="34" charset="0"/>
              <a:ea typeface="Noto Sans CJK JP Regular" panose="020B0500000000000000" pitchFamily="34" charset="-128"/>
            </a:endParaRPr>
          </a:p>
        </p:txBody>
      </p:sp>
      <p:sp>
        <p:nvSpPr>
          <p:cNvPr id="8" name="TextBox 7"/>
          <p:cNvSpPr txBox="1"/>
          <p:nvPr/>
        </p:nvSpPr>
        <p:spPr>
          <a:xfrm>
            <a:off x="541297" y="5156537"/>
            <a:ext cx="7989855" cy="1323439"/>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ja-JP" altLang="en-US" sz="2000" dirty="0">
                <a:solidFill>
                  <a:schemeClr val="bg1"/>
                </a:solidFill>
                <a:latin typeface="Ubuntu Condensed" panose="020B0506030602030204" pitchFamily="34" charset="0"/>
                <a:ea typeface="Noto Sans CJK JP Regular" panose="020B0500000000000000" pitchFamily="34" charset="-128"/>
              </a:rPr>
              <a:t>自分のプログラムでの</a:t>
            </a:r>
            <a:r>
              <a:rPr lang="en-US" altLang="ja-JP" sz="2000" dirty="0">
                <a:solidFill>
                  <a:schemeClr val="bg1"/>
                </a:solidFill>
                <a:latin typeface="Ubuntu Condensed" panose="020B0506030602030204" pitchFamily="34" charset="0"/>
                <a:ea typeface="Noto Sans CJK JP Regular" panose="020B0500000000000000" pitchFamily="34" charset="-128"/>
              </a:rPr>
              <a:t>Young Athletes</a:t>
            </a:r>
            <a:r>
              <a:rPr lang="ja-JP" altLang="en-US" sz="2000" dirty="0">
                <a:solidFill>
                  <a:schemeClr val="bg1"/>
                </a:solidFill>
                <a:latin typeface="Ubuntu Condensed" panose="020B0506030602030204" pitchFamily="34" charset="0"/>
                <a:ea typeface="Noto Sans CJK JP Regular" panose="020B0500000000000000" pitchFamily="34" charset="-128"/>
              </a:rPr>
              <a:t>による効果のストーリーを挿入</a:t>
            </a:r>
            <a:br>
              <a:rPr lang="en-US" altLang="ja-JP" sz="2000" dirty="0">
                <a:solidFill>
                  <a:schemeClr val="bg1"/>
                </a:solidFill>
                <a:latin typeface="Ubuntu Condensed" panose="020B0506030602030204" pitchFamily="34" charset="0"/>
                <a:ea typeface="Noto Sans CJK JP Regular" panose="020B0500000000000000" pitchFamily="34" charset="-128"/>
              </a:rPr>
            </a:br>
            <a:r>
              <a:rPr lang="ja-JP" altLang="en-US" sz="2000" dirty="0">
                <a:solidFill>
                  <a:schemeClr val="bg1"/>
                </a:solidFill>
                <a:latin typeface="Ubuntu Condensed" panose="020B0506030602030204" pitchFamily="34" charset="0"/>
                <a:ea typeface="Noto Sans CJK JP Regular" panose="020B0500000000000000" pitchFamily="34" charset="-128"/>
              </a:rPr>
              <a:t>する（例：</a:t>
            </a:r>
            <a:r>
              <a:rPr lang="en-US" altLang="ja-JP" sz="2000" dirty="0">
                <a:solidFill>
                  <a:schemeClr val="bg1"/>
                </a:solidFill>
                <a:latin typeface="Ubuntu Condensed" panose="020B0506030602030204" pitchFamily="34" charset="0"/>
                <a:ea typeface="Noto Sans CJK JP Regular" panose="020B0500000000000000" pitchFamily="34" charset="-128"/>
              </a:rPr>
              <a:t>Young Athletes</a:t>
            </a:r>
            <a:r>
              <a:rPr lang="ja-JP" altLang="en-US" sz="2000" dirty="0">
                <a:solidFill>
                  <a:schemeClr val="bg1"/>
                </a:solidFill>
                <a:latin typeface="Ubuntu Condensed" panose="020B0506030602030204" pitchFamily="34" charset="0"/>
                <a:ea typeface="Noto Sans CJK JP Regular" panose="020B0500000000000000" pitchFamily="34" charset="-128"/>
              </a:rPr>
              <a:t>によって歩くことができるようになった子</a:t>
            </a:r>
            <a:br>
              <a:rPr lang="en-US" altLang="ja-JP" sz="2000" dirty="0">
                <a:solidFill>
                  <a:schemeClr val="bg1"/>
                </a:solidFill>
                <a:latin typeface="Ubuntu Condensed" panose="020B0506030602030204" pitchFamily="34" charset="0"/>
                <a:ea typeface="Noto Sans CJK JP Regular" panose="020B0500000000000000" pitchFamily="34" charset="-128"/>
              </a:rPr>
            </a:br>
            <a:r>
              <a:rPr lang="ja-JP" altLang="en-US" sz="2000" dirty="0">
                <a:solidFill>
                  <a:schemeClr val="bg1"/>
                </a:solidFill>
                <a:latin typeface="Ubuntu Condensed" panose="020B0506030602030204" pitchFamily="34" charset="0"/>
                <a:ea typeface="Noto Sans CJK JP Regular" panose="020B0500000000000000" pitchFamily="34" charset="-128"/>
              </a:rPr>
              <a:t>供など）</a:t>
            </a:r>
          </a:p>
          <a:p>
            <a:endParaRPr lang="ja-JP" altLang="en-US" sz="2000" dirty="0">
              <a:solidFill>
                <a:schemeClr val="bg1"/>
              </a:solidFill>
              <a:latin typeface="Ubuntu Condensed" panose="020B0506030602030204" pitchFamily="34" charset="0"/>
              <a:ea typeface="Noto Sans CJK JP Regular" panose="020B0500000000000000" pitchFamily="34" charset="-128"/>
            </a:endParaRPr>
          </a:p>
        </p:txBody>
      </p:sp>
      <p:sp>
        <p:nvSpPr>
          <p:cNvPr id="9" name="Rectangle 8"/>
          <p:cNvSpPr/>
          <p:nvPr/>
        </p:nvSpPr>
        <p:spPr>
          <a:xfrm>
            <a:off x="492369" y="1315180"/>
            <a:ext cx="4240263" cy="523220"/>
          </a:xfrm>
          <a:prstGeom prst="rect">
            <a:avLst/>
          </a:prstGeom>
        </p:spPr>
        <p:txBody>
          <a:bodyPr wrap="none">
            <a:spAutoFit/>
          </a:bodyPr>
          <a:lstStyle/>
          <a:p>
            <a:pPr lvl="0"/>
            <a:r>
              <a:rPr lang="ja-JP" altLang="en-US" sz="2800" b="1" dirty="0">
                <a:solidFill>
                  <a:prstClr val="white"/>
                </a:solidFill>
                <a:latin typeface="Ubuntu" panose="020B0504030602030204" pitchFamily="34" charset="0"/>
                <a:ea typeface="Noto Sans CJK JP Regular" panose="020B0500000000000000" pitchFamily="34" charset="-128"/>
              </a:rPr>
              <a:t>当プログラムによる効果</a:t>
            </a:r>
          </a:p>
        </p:txBody>
      </p:sp>
      <p:cxnSp>
        <p:nvCxnSpPr>
          <p:cNvPr id="10" name="Straight Connector 9"/>
          <p:cNvCxnSpPr/>
          <p:nvPr/>
        </p:nvCxnSpPr>
        <p:spPr bwMode="auto">
          <a:xfrm>
            <a:off x="609600" y="1287233"/>
            <a:ext cx="3931920"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609600" y="1834943"/>
            <a:ext cx="3931920"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Flowchart: Off-page Connector 19"/>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latin typeface="Calibri" panose="020F0502020204030204" pitchFamily="34" charset="0"/>
                <a:ea typeface="Noto Sans CJK JP Regular" panose="020B0500000000000000" pitchFamily="34" charset="-128"/>
              </a:rPr>
              <a:t>プログラムの情報の追加が必要</a:t>
            </a:r>
            <a:endParaRPr lang="ja-JP" altLang="en-US" b="1" dirty="0">
              <a:latin typeface="Calibri" panose="020F0502020204030204" pitchFamily="34" charset="0"/>
              <a:ea typeface="Noto Sans CJK JP Regular" panose="020B0500000000000000" pitchFamily="34" charset="-128"/>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24</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1651638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51652"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4</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29" name="TextBox 28"/>
          <p:cNvSpPr txBox="1"/>
          <p:nvPr/>
        </p:nvSpPr>
        <p:spPr>
          <a:xfrm>
            <a:off x="990600" y="452735"/>
            <a:ext cx="4800600" cy="461665"/>
          </a:xfrm>
          <a:prstGeom prst="rect">
            <a:avLst/>
          </a:prstGeom>
          <a:noFill/>
        </p:spPr>
        <p:txBody>
          <a:bodyPr wrap="square" rtlCol="0">
            <a:spAutoFit/>
          </a:bodyPr>
          <a:lstStyle/>
          <a:p>
            <a:r>
              <a:rPr lang="en-US" altLang="ja-JP" sz="2400" dirty="0">
                <a:solidFill>
                  <a:schemeClr val="bg1"/>
                </a:solidFill>
                <a:latin typeface="Ubuntu Condensed" panose="020B0506030602030204" pitchFamily="34" charset="0"/>
                <a:ea typeface="Noto Sans CJK JP Regular" panose="020B0500000000000000" pitchFamily="34" charset="-128"/>
              </a:rPr>
              <a:t>Special Olympics </a:t>
            </a:r>
            <a:r>
              <a:rPr lang="ja-JP" altLang="en-US" sz="2400" b="1" dirty="0">
                <a:solidFill>
                  <a:schemeClr val="bg1"/>
                </a:solidFill>
                <a:latin typeface="Ubuntu Condensed" panose="020B0506030602030204" pitchFamily="34" charset="0"/>
                <a:ea typeface="Noto Sans CJK JP Regular" panose="020B0500000000000000" pitchFamily="34" charset="-128"/>
              </a:rPr>
              <a:t>（プログラム名）</a:t>
            </a:r>
          </a:p>
        </p:txBody>
      </p:sp>
      <p:sp>
        <p:nvSpPr>
          <p:cNvPr id="9" name="Rectangle 8"/>
          <p:cNvSpPr/>
          <p:nvPr/>
        </p:nvSpPr>
        <p:spPr>
          <a:xfrm>
            <a:off x="492369" y="1315180"/>
            <a:ext cx="3502882" cy="523220"/>
          </a:xfrm>
          <a:prstGeom prst="rect">
            <a:avLst/>
          </a:prstGeom>
        </p:spPr>
        <p:txBody>
          <a:bodyPr wrap="none">
            <a:spAutoFit/>
          </a:bodyPr>
          <a:lstStyle/>
          <a:p>
            <a:pPr lvl="0"/>
            <a:r>
              <a:rPr lang="ja-JP" altLang="en-US" sz="2800" b="1">
                <a:solidFill>
                  <a:prstClr val="white"/>
                </a:solidFill>
                <a:latin typeface="Ubuntu" panose="020B0504030602030204" pitchFamily="34" charset="0"/>
                <a:ea typeface="Noto Sans CJK JP Regular" panose="020B0500000000000000" pitchFamily="34" charset="-128"/>
              </a:rPr>
              <a:t>当プログラムの目標</a:t>
            </a:r>
            <a:endParaRPr lang="ja-JP" altLang="en-US" sz="2800" b="1" dirty="0">
              <a:solidFill>
                <a:prstClr val="white"/>
              </a:solidFill>
              <a:latin typeface="Ubuntu" panose="020B0504030602030204" pitchFamily="34" charset="0"/>
              <a:ea typeface="Noto Sans CJK JP Regular" panose="020B0500000000000000" pitchFamily="34" charset="-128"/>
            </a:endParaRPr>
          </a:p>
        </p:txBody>
      </p:sp>
      <p:cxnSp>
        <p:nvCxnSpPr>
          <p:cNvPr id="10" name="Straight Connector 9"/>
          <p:cNvCxnSpPr/>
          <p:nvPr/>
        </p:nvCxnSpPr>
        <p:spPr bwMode="auto">
          <a:xfrm>
            <a:off x="609600" y="1287233"/>
            <a:ext cx="3200400"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09600" y="1834943"/>
            <a:ext cx="3200400"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11"/>
          <p:cNvSpPr/>
          <p:nvPr/>
        </p:nvSpPr>
        <p:spPr>
          <a:xfrm>
            <a:off x="4724400" y="1793631"/>
            <a:ext cx="3733800" cy="45720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i="1" dirty="0">
                <a:solidFill>
                  <a:schemeClr val="tx1"/>
                </a:solidFill>
                <a:latin typeface="Calibri" panose="020F0502020204030204" pitchFamily="34" charset="0"/>
                <a:ea typeface="Noto Sans CJK JP Regular" panose="020B0500000000000000" pitchFamily="34" charset="-128"/>
              </a:rPr>
              <a:t>（プログラム固有の</a:t>
            </a:r>
            <a:r>
              <a:rPr lang="en-US" altLang="ja-JP" i="1" dirty="0">
                <a:solidFill>
                  <a:schemeClr val="tx1"/>
                </a:solidFill>
                <a:latin typeface="Calibri" panose="020F0502020204030204" pitchFamily="34" charset="0"/>
                <a:ea typeface="Noto Sans CJK JP Regular" panose="020B0500000000000000" pitchFamily="34" charset="-128"/>
              </a:rPr>
              <a:t>Young Athletes</a:t>
            </a:r>
            <a:r>
              <a:rPr lang="ja-JP" altLang="en-US" i="1" dirty="0">
                <a:solidFill>
                  <a:schemeClr val="tx1"/>
                </a:solidFill>
                <a:latin typeface="Calibri" panose="020F0502020204030204" pitchFamily="34" charset="0"/>
                <a:ea typeface="Noto Sans CJK JP Regular" panose="020B0500000000000000" pitchFamily="34" charset="-128"/>
              </a:rPr>
              <a:t>の写真を挿入）</a:t>
            </a:r>
          </a:p>
        </p:txBody>
      </p:sp>
      <p:sp>
        <p:nvSpPr>
          <p:cNvPr id="13" name="TextBox 12"/>
          <p:cNvSpPr txBox="1"/>
          <p:nvPr/>
        </p:nvSpPr>
        <p:spPr>
          <a:xfrm>
            <a:off x="492369" y="2613392"/>
            <a:ext cx="3774831" cy="1631216"/>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just"/>
            <a:r>
              <a:rPr lang="en-US" altLang="ja-JP" sz="2000" dirty="0">
                <a:solidFill>
                  <a:schemeClr val="bg1"/>
                </a:solidFill>
                <a:latin typeface="Ubuntu Condensed" panose="020B0506030602030204" pitchFamily="34" charset="0"/>
                <a:ea typeface="Noto Sans CJK JP Regular" panose="020B0500000000000000" pitchFamily="34" charset="-128"/>
              </a:rPr>
              <a:t>Young Athletes</a:t>
            </a:r>
            <a:r>
              <a:rPr lang="ja-JP" altLang="en-US" sz="2000" dirty="0">
                <a:solidFill>
                  <a:schemeClr val="bg1"/>
                </a:solidFill>
                <a:latin typeface="Ubuntu Condensed" panose="020B0506030602030204" pitchFamily="34" charset="0"/>
                <a:ea typeface="Noto Sans CJK JP Regular" panose="020B0500000000000000" pitchFamily="34" charset="-128"/>
              </a:rPr>
              <a:t>にまつわる自分のプログラムの目標に関する情報を挿入（成長指標、プログラム作成目標など）</a:t>
            </a:r>
          </a:p>
          <a:p>
            <a:endParaRPr lang="ja-JP" altLang="en-US" sz="2000" dirty="0">
              <a:solidFill>
                <a:schemeClr val="bg1"/>
              </a:solidFill>
              <a:latin typeface="Ubuntu Condensed" panose="020B0506030602030204" pitchFamily="34" charset="0"/>
              <a:ea typeface="Noto Sans CJK JP Regular" panose="020B0500000000000000" pitchFamily="34" charset="-128"/>
            </a:endParaRPr>
          </a:p>
        </p:txBody>
      </p:sp>
      <p:sp>
        <p:nvSpPr>
          <p:cNvPr id="14" name="Flowchart: Off-page Connector 13"/>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latin typeface="Calibri" panose="020F0502020204030204" pitchFamily="34" charset="0"/>
                <a:ea typeface="Noto Sans CJK JP Regular" panose="020B0500000000000000" pitchFamily="34" charset="-128"/>
              </a:rPr>
              <a:t>プログラムの情報の追加が必要</a:t>
            </a:r>
            <a:endParaRPr lang="ja-JP" altLang="en-US" b="1" dirty="0">
              <a:latin typeface="Calibri" panose="020F0502020204030204" pitchFamily="34" charset="0"/>
              <a:ea typeface="Noto Sans CJK JP Regular" panose="020B0500000000000000" pitchFamily="34" charset="-128"/>
            </a:endParaRPr>
          </a:p>
        </p:txBody>
      </p:sp>
      <p:sp>
        <p:nvSpPr>
          <p:cNvPr id="15" name="TextBox 14"/>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25</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188057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971"/>
          <a:stretch/>
        </p:blipFill>
        <p:spPr>
          <a:xfrm>
            <a:off x="0" y="-76200"/>
            <a:ext cx="9144000" cy="6934200"/>
          </a:xfrm>
          <a:prstGeom prst="rect">
            <a:avLst/>
          </a:prstGeom>
        </p:spPr>
      </p:pic>
      <p:sp>
        <p:nvSpPr>
          <p:cNvPr id="3" name="Rectangle 2"/>
          <p:cNvSpPr/>
          <p:nvPr/>
        </p:nvSpPr>
        <p:spPr>
          <a:xfrm>
            <a:off x="-21410" y="4724400"/>
            <a:ext cx="9165410" cy="22098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0" name="TextBox 9"/>
          <p:cNvSpPr txBox="1"/>
          <p:nvPr/>
        </p:nvSpPr>
        <p:spPr>
          <a:xfrm>
            <a:off x="-70337" y="4705034"/>
            <a:ext cx="9186820" cy="2123658"/>
          </a:xfrm>
          <a:prstGeom prst="rect">
            <a:avLst/>
          </a:prstGeom>
          <a:noFill/>
        </p:spPr>
        <p:txBody>
          <a:bodyPr wrap="square" rtlCol="0">
            <a:spAutoFit/>
          </a:bodyPr>
          <a:lstStyle/>
          <a:p>
            <a:pPr algn="ctr"/>
            <a:r>
              <a:rPr lang="ja-JP" altLang="en-US" sz="4400" dirty="0">
                <a:solidFill>
                  <a:schemeClr val="bg1"/>
                </a:solidFill>
                <a:latin typeface="Ubuntu Condensed" panose="020B0506030602030204" pitchFamily="34" charset="0"/>
                <a:ea typeface="Noto Sans CJK JP Regular" panose="020B0500000000000000" pitchFamily="34" charset="-128"/>
              </a:rPr>
              <a:t>私の将来の夢は、参加した子供たちが、ある日</a:t>
            </a:r>
            <a:r>
              <a:rPr lang="en-US" altLang="ja-JP" sz="4400" dirty="0">
                <a:solidFill>
                  <a:schemeClr val="bg1"/>
                </a:solidFill>
                <a:latin typeface="Ubuntu Condensed" panose="020B0506030602030204" pitchFamily="34" charset="0"/>
                <a:ea typeface="Noto Sans CJK JP Regular" panose="020B0500000000000000" pitchFamily="34" charset="-128"/>
              </a:rPr>
              <a:t>Special Olympics</a:t>
            </a:r>
            <a:r>
              <a:rPr lang="ja-JP" altLang="en-US" sz="4400" dirty="0">
                <a:solidFill>
                  <a:schemeClr val="bg1"/>
                </a:solidFill>
                <a:latin typeface="Ubuntu Condensed" panose="020B0506030602030204" pitchFamily="34" charset="0"/>
                <a:ea typeface="Noto Sans CJK JP Regular" panose="020B0500000000000000" pitchFamily="34" charset="-128"/>
              </a:rPr>
              <a:t>のアスリートやスターになるこ</a:t>
            </a:r>
            <a:r>
              <a:rPr lang="ja-JP" altLang="en-US" sz="4400">
                <a:solidFill>
                  <a:schemeClr val="bg1"/>
                </a:solidFill>
                <a:latin typeface="Ubuntu Condensed" panose="020B0506030602030204" pitchFamily="34" charset="0"/>
                <a:ea typeface="Noto Sans CJK JP Regular" panose="020B0500000000000000" pitchFamily="34" charset="-128"/>
              </a:rPr>
              <a:t>と。</a:t>
            </a:r>
            <a:endParaRPr lang="ja-JP" altLang="en-US" sz="4400" b="1" dirty="0">
              <a:solidFill>
                <a:schemeClr val="bg1"/>
              </a:solidFill>
              <a:latin typeface="Ubuntu Condensed" panose="020B0506030602030204" pitchFamily="34" charset="0"/>
              <a:ea typeface="Noto Sans CJK JP Regular" panose="020B0500000000000000" pitchFamily="34" charset="-128"/>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3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19" r="7023"/>
          <a:stretch/>
        </p:blipFill>
        <p:spPr>
          <a:xfrm>
            <a:off x="0" y="0"/>
            <a:ext cx="9144000" cy="6858000"/>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altLang="ja-JP" sz="6600" dirty="0">
                <a:solidFill>
                  <a:schemeClr val="bg1"/>
                </a:solidFill>
                <a:latin typeface="Arial Black" panose="020B0A04020102020204" pitchFamily="34" charset="0"/>
                <a:ea typeface="Noto Sans CJK JP Regular" panose="020B0500000000000000" pitchFamily="34" charset="-128"/>
              </a:rPr>
              <a:t>1</a:t>
            </a: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0" name="TextBox 9"/>
          <p:cNvSpPr txBox="1"/>
          <p:nvPr/>
        </p:nvSpPr>
        <p:spPr>
          <a:xfrm>
            <a:off x="1600200" y="175885"/>
            <a:ext cx="2286000" cy="1446550"/>
          </a:xfrm>
          <a:prstGeom prst="rect">
            <a:avLst/>
          </a:prstGeom>
          <a:noFill/>
        </p:spPr>
        <p:txBody>
          <a:bodyPr wrap="square" rtlCol="0">
            <a:spAutoFit/>
          </a:bodyPr>
          <a:lstStyle/>
          <a:p>
            <a:r>
              <a:rPr lang="ja-JP" altLang="en-US" sz="3600" dirty="0">
                <a:solidFill>
                  <a:schemeClr val="bg1"/>
                </a:solidFill>
                <a:latin typeface="Ubuntu Condensed" panose="020B0506030602030204" pitchFamily="34" charset="0"/>
                <a:ea typeface="Noto Sans CJK JP Regular" panose="020B0500000000000000" pitchFamily="34" charset="-128"/>
              </a:rPr>
              <a:t>その</a:t>
            </a:r>
            <a:r>
              <a:rPr lang="ja-JP" altLang="en-US" sz="4000" dirty="0">
                <a:solidFill>
                  <a:schemeClr val="bg1"/>
                </a:solidFill>
                <a:latin typeface="Ubuntu Condensed" panose="020B0506030602030204" pitchFamily="34" charset="0"/>
                <a:ea typeface="Noto Sans CJK JP Regular" panose="020B0500000000000000" pitchFamily="34" charset="-128"/>
              </a:rPr>
              <a:t> </a:t>
            </a:r>
          </a:p>
          <a:p>
            <a:r>
              <a:rPr lang="ja-JP" altLang="en-US" sz="4800" b="1" dirty="0">
                <a:solidFill>
                  <a:schemeClr val="bg1"/>
                </a:solidFill>
                <a:latin typeface="Ubuntu Condensed" panose="020B0506030602030204" pitchFamily="34" charset="0"/>
                <a:ea typeface="Noto Sans CJK JP Regular" panose="020B0500000000000000" pitchFamily="34" charset="-128"/>
              </a:rPr>
              <a:t>必要性</a:t>
            </a: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3</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527980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0362"/>
          <a:stretch/>
        </p:blipFill>
        <p:spPr>
          <a:xfrm>
            <a:off x="-35168" y="-28825"/>
            <a:ext cx="9165641" cy="6886825"/>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dirty="0">
                <a:solidFill>
                  <a:schemeClr val="bg1"/>
                </a:solidFill>
                <a:latin typeface="Ubuntu Condensed" panose="020B0506030602030204" pitchFamily="34" charset="0"/>
                <a:ea typeface="Noto Sans CJK JP Regular" panose="020B0500000000000000" pitchFamily="34" charset="-128"/>
              </a:rPr>
              <a:t>その</a:t>
            </a:r>
            <a:r>
              <a:rPr lang="ja-JP" altLang="en-US" sz="2400" b="1" dirty="0">
                <a:solidFill>
                  <a:schemeClr val="bg1"/>
                </a:solidFill>
                <a:latin typeface="Ubuntu Condensed" panose="020B0506030602030204" pitchFamily="34" charset="0"/>
                <a:ea typeface="Noto Sans CJK JP Regular" panose="020B0500000000000000" pitchFamily="34" charset="-128"/>
              </a:rPr>
              <a:t>必要性</a:t>
            </a: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TextBox 7"/>
          <p:cNvSpPr txBox="1"/>
          <p:nvPr/>
        </p:nvSpPr>
        <p:spPr>
          <a:xfrm>
            <a:off x="1657011" y="5690987"/>
            <a:ext cx="6724989" cy="830997"/>
          </a:xfrm>
          <a:prstGeom prst="rect">
            <a:avLst/>
          </a:prstGeom>
          <a:noFill/>
        </p:spPr>
        <p:txBody>
          <a:bodyPr wrap="square" rtlCol="0">
            <a:spAutoFit/>
          </a:bodyPr>
          <a:lstStyle/>
          <a:p>
            <a:r>
              <a:rPr lang="ja-JP" altLang="en-US" sz="2400" dirty="0">
                <a:solidFill>
                  <a:schemeClr val="bg1"/>
                </a:solidFill>
                <a:latin typeface="Ubuntu" panose="020B0504030602030204" pitchFamily="34" charset="0"/>
                <a:ea typeface="Noto Sans CJK JP Regular" panose="020B0500000000000000" pitchFamily="34" charset="-128"/>
              </a:rPr>
              <a:t>障害とともに生きる子供のうち、世界全体から見て開発途上国に居住する割合</a:t>
            </a:r>
          </a:p>
        </p:txBody>
      </p:sp>
      <p:sp>
        <p:nvSpPr>
          <p:cNvPr id="12" name="TextBox 11"/>
          <p:cNvSpPr txBox="1"/>
          <p:nvPr/>
        </p:nvSpPr>
        <p:spPr>
          <a:xfrm>
            <a:off x="190500" y="5698537"/>
            <a:ext cx="1600200" cy="769441"/>
          </a:xfrm>
          <a:prstGeom prst="rect">
            <a:avLst/>
          </a:prstGeom>
          <a:noFill/>
        </p:spPr>
        <p:txBody>
          <a:bodyPr wrap="square" rtlCol="0">
            <a:spAutoFit/>
          </a:bodyPr>
          <a:lstStyle/>
          <a:p>
            <a:r>
              <a:rPr lang="en-US" altLang="ja-JP" sz="4400" b="1">
                <a:solidFill>
                  <a:schemeClr val="bg1"/>
                </a:solidFill>
                <a:latin typeface="Arial Black" panose="020B0A04020102020204" pitchFamily="34" charset="0"/>
                <a:ea typeface="Noto Sans CJK JP Regular" panose="020B0500000000000000" pitchFamily="34" charset="-128"/>
              </a:rPr>
              <a:t>80%</a:t>
            </a:r>
            <a:endParaRPr lang="en-US" altLang="ja-JP" sz="4400" b="1" dirty="0">
              <a:solidFill>
                <a:schemeClr val="bg1"/>
              </a:solidFill>
              <a:latin typeface="Arial Black" panose="020B0A04020102020204" pitchFamily="34" charset="0"/>
              <a:ea typeface="Noto Sans CJK JP Regular" panose="020B0500000000000000" pitchFamily="34" charset="-128"/>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4</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398594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77" r="2047"/>
          <a:stretch/>
        </p:blipFill>
        <p:spPr>
          <a:xfrm>
            <a:off x="-76200" y="0"/>
            <a:ext cx="9220200" cy="685800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その</a:t>
            </a:r>
            <a:r>
              <a:rPr lang="ja-JP" altLang="en-US" sz="2400" b="1">
                <a:solidFill>
                  <a:schemeClr val="bg1"/>
                </a:solidFill>
                <a:latin typeface="Ubuntu Condensed" panose="020B0506030602030204" pitchFamily="34" charset="0"/>
                <a:ea typeface="Noto Sans CJK JP Regular" panose="020B0500000000000000" pitchFamily="34" charset="-128"/>
              </a:rPr>
              <a:t>必要性</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1" name="Rectangle 10"/>
          <p:cNvSpPr/>
          <p:nvPr/>
        </p:nvSpPr>
        <p:spPr>
          <a:xfrm>
            <a:off x="-76200" y="5334000"/>
            <a:ext cx="9220200"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TextBox 7"/>
          <p:cNvSpPr txBox="1"/>
          <p:nvPr/>
        </p:nvSpPr>
        <p:spPr>
          <a:xfrm>
            <a:off x="152400" y="5492914"/>
            <a:ext cx="8849119" cy="1200329"/>
          </a:xfrm>
          <a:prstGeom prst="rect">
            <a:avLst/>
          </a:prstGeom>
          <a:noFill/>
        </p:spPr>
        <p:txBody>
          <a:bodyPr wrap="square" rtlCol="0">
            <a:spAutoFit/>
          </a:bodyPr>
          <a:lstStyle/>
          <a:p>
            <a:pPr algn="just"/>
            <a:r>
              <a:rPr lang="ja-JP" altLang="en-US" sz="2400" dirty="0">
                <a:solidFill>
                  <a:schemeClr val="bg1"/>
                </a:solidFill>
                <a:latin typeface="Ubuntu" panose="020B0504030602030204" pitchFamily="34" charset="0"/>
                <a:ea typeface="Noto Sans CJK JP Regular" panose="020B0500000000000000" pitchFamily="34" charset="-128"/>
              </a:rPr>
              <a:t>知的障害のある子供とその家族の大多数には、極めて重要な幼年期発達プログラムへのアクセスが</a:t>
            </a:r>
            <a:r>
              <a:rPr lang="ja-JP" altLang="en-US" sz="2400" b="1" dirty="0">
                <a:solidFill>
                  <a:schemeClr val="bg1"/>
                </a:solidFill>
                <a:latin typeface="Ubuntu" panose="020B0504030602030204" pitchFamily="34" charset="0"/>
                <a:ea typeface="Noto Sans CJK JP Regular" panose="020B0500000000000000" pitchFamily="34" charset="-128"/>
              </a:rPr>
              <a:t>非常に限られているか存在しない</a:t>
            </a:r>
            <a:r>
              <a:rPr lang="ja-JP" altLang="en-US" sz="2400" dirty="0">
                <a:solidFill>
                  <a:schemeClr val="bg1"/>
                </a:solidFill>
                <a:latin typeface="Ubuntu" panose="020B0504030602030204" pitchFamily="34" charset="0"/>
                <a:ea typeface="Noto Sans CJK JP Regular" panose="020B0500000000000000" pitchFamily="34" charset="-128"/>
              </a:rPr>
              <a:t> </a:t>
            </a: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33345">
            <a:off x="4114800" y="3555821"/>
            <a:ext cx="762000" cy="228600"/>
          </a:xfrm>
          <a:prstGeom prst="rect">
            <a:avLst/>
          </a:prstGeom>
          <a:solidFill>
            <a:srgbClr val="A8B5D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14" name="TextBox 13"/>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5</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403358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415" r="21277"/>
          <a:stretch/>
        </p:blipFill>
        <p:spPr>
          <a:xfrm>
            <a:off x="1" y="0"/>
            <a:ext cx="9144000" cy="648716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その</a:t>
            </a:r>
            <a:r>
              <a:rPr lang="ja-JP" altLang="en-US" sz="2400" b="1">
                <a:solidFill>
                  <a:schemeClr val="bg1"/>
                </a:solidFill>
                <a:latin typeface="Ubuntu Condensed" panose="020B0506030602030204" pitchFamily="34" charset="0"/>
                <a:ea typeface="Noto Sans CJK JP Regular" panose="020B0500000000000000" pitchFamily="34" charset="-128"/>
              </a:rPr>
              <a:t>必要性</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96908" r="21277"/>
          <a:stretch/>
        </p:blipFill>
        <p:spPr>
          <a:xfrm>
            <a:off x="-13527" y="6606298"/>
            <a:ext cx="9157528" cy="25244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96908" r="21277"/>
          <a:stretch/>
        </p:blipFill>
        <p:spPr>
          <a:xfrm>
            <a:off x="0" y="6468724"/>
            <a:ext cx="9130473" cy="251702"/>
          </a:xfrm>
          <a:prstGeom prst="rect">
            <a:avLst/>
          </a:prstGeom>
        </p:spPr>
      </p:pic>
      <p:sp>
        <p:nvSpPr>
          <p:cNvPr id="11" name="Rectangle 10"/>
          <p:cNvSpPr/>
          <p:nvPr/>
        </p:nvSpPr>
        <p:spPr>
          <a:xfrm>
            <a:off x="-13527" y="5336793"/>
            <a:ext cx="915752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TextBox 7"/>
          <p:cNvSpPr txBox="1"/>
          <p:nvPr/>
        </p:nvSpPr>
        <p:spPr>
          <a:xfrm>
            <a:off x="1657011" y="5690987"/>
            <a:ext cx="7496908" cy="830997"/>
          </a:xfrm>
          <a:prstGeom prst="rect">
            <a:avLst/>
          </a:prstGeom>
          <a:noFill/>
        </p:spPr>
        <p:txBody>
          <a:bodyPr wrap="square" rtlCol="0">
            <a:spAutoFit/>
          </a:bodyPr>
          <a:lstStyle/>
          <a:p>
            <a:r>
              <a:rPr lang="ja-JP" altLang="en-US" sz="2400" dirty="0">
                <a:solidFill>
                  <a:schemeClr val="bg1"/>
                </a:solidFill>
                <a:latin typeface="Ubuntu" panose="020B0504030602030204" pitchFamily="34" charset="0"/>
                <a:ea typeface="Noto Sans CJK JP Regular" panose="020B0500000000000000" pitchFamily="34" charset="-128"/>
              </a:rPr>
              <a:t>障害があり開発途上国にいる子供のうち、学校に行っていない割合</a:t>
            </a:r>
          </a:p>
        </p:txBody>
      </p:sp>
      <p:sp>
        <p:nvSpPr>
          <p:cNvPr id="12" name="TextBox 11"/>
          <p:cNvSpPr txBox="1"/>
          <p:nvPr/>
        </p:nvSpPr>
        <p:spPr>
          <a:xfrm>
            <a:off x="190500" y="5698537"/>
            <a:ext cx="1600200" cy="769441"/>
          </a:xfrm>
          <a:prstGeom prst="rect">
            <a:avLst/>
          </a:prstGeom>
          <a:noFill/>
        </p:spPr>
        <p:txBody>
          <a:bodyPr wrap="square" rtlCol="0">
            <a:spAutoFit/>
          </a:bodyPr>
          <a:lstStyle/>
          <a:p>
            <a:r>
              <a:rPr lang="en-US" altLang="ja-JP" sz="4400" b="1">
                <a:solidFill>
                  <a:schemeClr val="bg1"/>
                </a:solidFill>
                <a:latin typeface="Arial Black" panose="020B0A04020102020204" pitchFamily="34" charset="0"/>
                <a:ea typeface="Noto Sans CJK JP Regular" panose="020B0500000000000000" pitchFamily="34" charset="-128"/>
              </a:rPr>
              <a:t>90%</a:t>
            </a:r>
            <a:endParaRPr lang="en-US" altLang="ja-JP" sz="4400" b="1" dirty="0">
              <a:solidFill>
                <a:schemeClr val="bg1"/>
              </a:solidFill>
              <a:latin typeface="Arial Black" panose="020B0A04020102020204" pitchFamily="34" charset="0"/>
              <a:ea typeface="Noto Sans CJK JP Regular" panose="020B0500000000000000" pitchFamily="34" charset="-128"/>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6</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57623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その</a:t>
            </a:r>
            <a:r>
              <a:rPr lang="ja-JP" altLang="en-US" sz="2400" b="1">
                <a:solidFill>
                  <a:schemeClr val="bg1"/>
                </a:solidFill>
                <a:latin typeface="Ubuntu Condensed" panose="020B0506030602030204" pitchFamily="34" charset="0"/>
                <a:ea typeface="Noto Sans CJK JP Regular" panose="020B0500000000000000" pitchFamily="34" charset="-128"/>
              </a:rPr>
              <a:t>必要性</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TextBox 7"/>
          <p:cNvSpPr txBox="1"/>
          <p:nvPr/>
        </p:nvSpPr>
        <p:spPr>
          <a:xfrm>
            <a:off x="76200" y="5720683"/>
            <a:ext cx="8633144" cy="830997"/>
          </a:xfrm>
          <a:prstGeom prst="rect">
            <a:avLst/>
          </a:prstGeom>
          <a:noFill/>
        </p:spPr>
        <p:txBody>
          <a:bodyPr wrap="square" rtlCol="0">
            <a:spAutoFit/>
          </a:bodyPr>
          <a:lstStyle/>
          <a:p>
            <a:r>
              <a:rPr lang="ja-JP" altLang="en-US" sz="2400" dirty="0">
                <a:solidFill>
                  <a:schemeClr val="bg1"/>
                </a:solidFill>
                <a:latin typeface="Ubuntu" panose="020B0504030602030204" pitchFamily="34" charset="0"/>
                <a:ea typeface="Noto Sans CJK JP Regular" panose="020B0500000000000000" pitchFamily="34" charset="-128"/>
              </a:rPr>
              <a:t>世界全体で、知的障害に関する公開情報や家庭教育が不十分かまったく存在しない</a:t>
            </a: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7</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68998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62" t="-452" r="6335"/>
          <a:stretch/>
        </p:blipFill>
        <p:spPr>
          <a:xfrm>
            <a:off x="-1" y="-76200"/>
            <a:ext cx="9144001" cy="6925545"/>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その</a:t>
            </a:r>
            <a:r>
              <a:rPr lang="ja-JP" altLang="en-US" sz="2400" b="1">
                <a:solidFill>
                  <a:schemeClr val="bg1"/>
                </a:solidFill>
                <a:latin typeface="Ubuntu Condensed" panose="020B0506030602030204" pitchFamily="34" charset="0"/>
                <a:ea typeface="Noto Sans CJK JP Regular" panose="020B0500000000000000" pitchFamily="34" charset="-128"/>
              </a:rPr>
              <a:t>必要性</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sp>
        <p:nvSpPr>
          <p:cNvPr id="8" name="TextBox 7"/>
          <p:cNvSpPr txBox="1"/>
          <p:nvPr/>
        </p:nvSpPr>
        <p:spPr>
          <a:xfrm>
            <a:off x="129857" y="5505271"/>
            <a:ext cx="8486606" cy="1200329"/>
          </a:xfrm>
          <a:prstGeom prst="rect">
            <a:avLst/>
          </a:prstGeom>
          <a:noFill/>
        </p:spPr>
        <p:txBody>
          <a:bodyPr wrap="square" rtlCol="0">
            <a:spAutoFit/>
          </a:bodyPr>
          <a:lstStyle/>
          <a:p>
            <a:pPr algn="just"/>
            <a:r>
              <a:rPr lang="ja-JP" altLang="en-US" sz="2400" dirty="0">
                <a:solidFill>
                  <a:schemeClr val="bg1"/>
                </a:solidFill>
                <a:latin typeface="Ubuntu" panose="020B0504030602030204" pitchFamily="34" charset="0"/>
                <a:ea typeface="Noto Sans CJK JP Regular" panose="020B0500000000000000" pitchFamily="34" charset="-128"/>
              </a:rPr>
              <a:t>知的障害のある人は、視力検査や歯科治療など基本的な保健サービスを受けている確率が低く、一般集団よりも肥満率が高い</a:t>
            </a: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8</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Tree>
    <p:extLst>
      <p:ext uri="{BB962C8B-B14F-4D97-AF65-F5344CB8AC3E}">
        <p14:creationId xmlns:p14="http://schemas.microsoft.com/office/powerpoint/2010/main" val="1437401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492" t="51" r="16286" b="16912"/>
          <a:stretch/>
        </p:blipFill>
        <p:spPr>
          <a:xfrm>
            <a:off x="0" y="1"/>
            <a:ext cx="9144000" cy="685800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Noto Sans CJK JP Regular" panose="020B0500000000000000" pitchFamily="34" charset="-128"/>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altLang="ja-JP" sz="3200">
                <a:solidFill>
                  <a:schemeClr val="bg1"/>
                </a:solidFill>
                <a:latin typeface="Arial Black" panose="020B0A04020102020204" pitchFamily="34" charset="0"/>
                <a:ea typeface="Noto Sans CJK JP Regular" panose="020B0500000000000000" pitchFamily="34" charset="-128"/>
              </a:rPr>
              <a:t>1</a:t>
            </a:r>
            <a:endParaRPr lang="en-US" altLang="ja-JP" sz="3200" dirty="0">
              <a:solidFill>
                <a:schemeClr val="bg1"/>
              </a:solidFill>
              <a:latin typeface="Arial Black" panose="020B0A04020102020204" pitchFamily="34" charset="0"/>
              <a:ea typeface="Noto Sans CJK JP Regular" panose="020B0500000000000000" pitchFamily="34" charset="-128"/>
            </a:endParaRPr>
          </a:p>
        </p:txBody>
      </p:sp>
      <p:sp>
        <p:nvSpPr>
          <p:cNvPr id="6" name="TextBox 5"/>
          <p:cNvSpPr txBox="1"/>
          <p:nvPr/>
        </p:nvSpPr>
        <p:spPr>
          <a:xfrm>
            <a:off x="990600" y="452735"/>
            <a:ext cx="2667000" cy="461665"/>
          </a:xfrm>
          <a:prstGeom prst="rect">
            <a:avLst/>
          </a:prstGeom>
          <a:noFill/>
        </p:spPr>
        <p:txBody>
          <a:bodyPr wrap="square" rtlCol="0">
            <a:spAutoFit/>
          </a:bodyPr>
          <a:lstStyle/>
          <a:p>
            <a:r>
              <a:rPr lang="ja-JP" altLang="en-US" sz="2400">
                <a:solidFill>
                  <a:schemeClr val="bg1"/>
                </a:solidFill>
                <a:latin typeface="Ubuntu Condensed" panose="020B0506030602030204" pitchFamily="34" charset="0"/>
                <a:ea typeface="Noto Sans CJK JP Regular" panose="020B0500000000000000" pitchFamily="34" charset="-128"/>
              </a:rPr>
              <a:t>その</a:t>
            </a:r>
            <a:r>
              <a:rPr lang="ja-JP" altLang="en-US" sz="2400" b="1">
                <a:solidFill>
                  <a:schemeClr val="bg1"/>
                </a:solidFill>
                <a:latin typeface="Ubuntu Condensed" panose="020B0506030602030204" pitchFamily="34" charset="0"/>
                <a:ea typeface="Noto Sans CJK JP Regular" panose="020B0500000000000000" pitchFamily="34" charset="-128"/>
              </a:rPr>
              <a:t>必要性</a:t>
            </a:r>
            <a:endParaRPr lang="ja-JP" altLang="en-US" sz="2400" b="1" dirty="0">
              <a:solidFill>
                <a:schemeClr val="bg1"/>
              </a:solidFill>
              <a:latin typeface="Ubuntu Condensed" panose="020B0506030602030204" pitchFamily="34" charset="0"/>
              <a:ea typeface="Noto Sans CJK JP Regular" panose="020B0500000000000000" pitchFamily="34" charset="-128"/>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Noto Sans CJK JP Regular" panose="020B0500000000000000" pitchFamily="34" charset="-128"/>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616462" y="6367014"/>
            <a:ext cx="762000" cy="369332"/>
          </a:xfrm>
          <a:prstGeom prst="rect">
            <a:avLst/>
          </a:prstGeom>
          <a:noFill/>
          <a:ln>
            <a:noFill/>
          </a:ln>
        </p:spPr>
        <p:txBody>
          <a:bodyPr wrap="square" rtlCol="0">
            <a:spAutoFit/>
          </a:bodyPr>
          <a:lstStyle/>
          <a:p>
            <a:r>
              <a:rPr lang="en-US" altLang="ja-JP">
                <a:solidFill>
                  <a:schemeClr val="bg1"/>
                </a:solidFill>
                <a:latin typeface="Ubuntu Condensed" panose="020B0506030602030204" pitchFamily="34" charset="0"/>
                <a:ea typeface="Noto Sans CJK JP Regular" panose="020B0500000000000000" pitchFamily="34" charset="-128"/>
              </a:rPr>
              <a:t>9</a:t>
            </a:r>
            <a:endParaRPr lang="en-US" altLang="ja-JP" dirty="0">
              <a:solidFill>
                <a:schemeClr val="bg1"/>
              </a:solidFill>
              <a:latin typeface="Ubuntu Condensed" panose="020B0506030602030204" pitchFamily="34" charset="0"/>
              <a:ea typeface="Noto Sans CJK JP Regular" panose="020B0500000000000000" pitchFamily="34" charset="-128"/>
            </a:endParaRPr>
          </a:p>
        </p:txBody>
      </p:sp>
      <p:sp>
        <p:nvSpPr>
          <p:cNvPr id="15" name="TextBox 14">
            <a:extLst>
              <a:ext uri="{FF2B5EF4-FFF2-40B4-BE49-F238E27FC236}">
                <a16:creationId xmlns:a16="http://schemas.microsoft.com/office/drawing/2014/main" id="{30CD6C63-154A-4815-86EA-77FD9721AEA7}"/>
              </a:ext>
            </a:extLst>
          </p:cNvPr>
          <p:cNvSpPr txBox="1"/>
          <p:nvPr/>
        </p:nvSpPr>
        <p:spPr>
          <a:xfrm>
            <a:off x="58616" y="5492827"/>
            <a:ext cx="8991600" cy="1138773"/>
          </a:xfrm>
          <a:prstGeom prst="rect">
            <a:avLst/>
          </a:prstGeom>
          <a:noFill/>
        </p:spPr>
        <p:txBody>
          <a:bodyPr wrap="square" rtlCol="0">
            <a:spAutoFit/>
          </a:bodyPr>
          <a:lstStyle/>
          <a:p>
            <a:r>
              <a:rPr lang="ja-JP" altLang="en-US" sz="2400" dirty="0">
                <a:solidFill>
                  <a:schemeClr val="bg1"/>
                </a:solidFill>
                <a:latin typeface="Ubuntu" panose="020B0504030602030204" pitchFamily="34" charset="0"/>
                <a:ea typeface="Noto Sans CJK JP Regular" panose="020B0500000000000000" pitchFamily="34" charset="-128"/>
              </a:rPr>
              <a:t>知的障害のある人は、予防可能な二次的健康状態のリスクが</a:t>
            </a:r>
            <a:br>
              <a:rPr lang="en-US" altLang="ja-JP" sz="2400" dirty="0">
                <a:solidFill>
                  <a:schemeClr val="bg1"/>
                </a:solidFill>
                <a:latin typeface="Ubuntu" panose="020B0504030602030204" pitchFamily="34" charset="0"/>
                <a:ea typeface="Noto Sans CJK JP Regular" panose="020B0500000000000000" pitchFamily="34" charset="-128"/>
              </a:rPr>
            </a:br>
            <a:r>
              <a:rPr lang="ja-JP" altLang="en-US" sz="2400" dirty="0">
                <a:solidFill>
                  <a:schemeClr val="bg1"/>
                </a:solidFill>
                <a:latin typeface="Ubuntu" panose="020B0504030602030204" pitchFamily="34" charset="0"/>
                <a:ea typeface="Noto Sans CJK JP Regular" panose="020B0500000000000000" pitchFamily="34" charset="-128"/>
              </a:rPr>
              <a:t>一般集団より</a:t>
            </a:r>
            <a:r>
              <a:rPr lang="en-US" altLang="ja-JP" sz="4400" b="1" dirty="0">
                <a:solidFill>
                  <a:schemeClr val="bg1"/>
                </a:solidFill>
                <a:latin typeface="Arial Black" panose="020B0A04020102020204" pitchFamily="34" charset="0"/>
                <a:ea typeface="Noto Sans CJK JP Regular" panose="020B0500000000000000" pitchFamily="34" charset="-128"/>
              </a:rPr>
              <a:t>40%</a:t>
            </a:r>
            <a:r>
              <a:rPr lang="ja-JP" altLang="en-US" sz="2400" dirty="0">
                <a:solidFill>
                  <a:schemeClr val="bg1"/>
                </a:solidFill>
                <a:latin typeface="Ubuntu" panose="020B0504030602030204" pitchFamily="34" charset="0"/>
                <a:ea typeface="Noto Sans CJK JP Regular" panose="020B0500000000000000" pitchFamily="34" charset="-128"/>
              </a:rPr>
              <a:t>高い</a:t>
            </a:r>
          </a:p>
        </p:txBody>
      </p:sp>
    </p:spTree>
    <p:extLst>
      <p:ext uri="{BB962C8B-B14F-4D97-AF65-F5344CB8AC3E}">
        <p14:creationId xmlns:p14="http://schemas.microsoft.com/office/powerpoint/2010/main" val="1126360725"/>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ody White copy">
  <a:themeElements>
    <a:clrScheme name="SOIIII">
      <a:dk1>
        <a:sysClr val="windowText" lastClr="000000"/>
      </a:dk1>
      <a:lt1>
        <a:sysClr val="window" lastClr="FFFFFF"/>
      </a:lt1>
      <a:dk2>
        <a:srgbClr val="1F497D"/>
      </a:dk2>
      <a:lt2>
        <a:srgbClr val="BCBEC0"/>
      </a:lt2>
      <a:accent1>
        <a:srgbClr val="FF0000"/>
      </a:accent1>
      <a:accent2>
        <a:srgbClr val="EC008C"/>
      </a:accent2>
      <a:accent3>
        <a:srgbClr val="92278F"/>
      </a:accent3>
      <a:accent4>
        <a:srgbClr val="0095DA"/>
      </a:accent4>
      <a:accent5>
        <a:srgbClr val="39BB9D"/>
      </a:accent5>
      <a:accent6>
        <a:srgbClr val="B2D235"/>
      </a:accent6>
      <a:hlink>
        <a:srgbClr val="FFD400"/>
      </a:hlink>
      <a:folHlink>
        <a:srgbClr val="F7941E"/>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ody White copy">
  <a:themeElements>
    <a:clrScheme name="SOIIII">
      <a:dk1>
        <a:sysClr val="windowText" lastClr="000000"/>
      </a:dk1>
      <a:lt1>
        <a:sysClr val="window" lastClr="FFFFFF"/>
      </a:lt1>
      <a:dk2>
        <a:srgbClr val="1F497D"/>
      </a:dk2>
      <a:lt2>
        <a:srgbClr val="BCBEC0"/>
      </a:lt2>
      <a:accent1>
        <a:srgbClr val="FF0000"/>
      </a:accent1>
      <a:accent2>
        <a:srgbClr val="EC008C"/>
      </a:accent2>
      <a:accent3>
        <a:srgbClr val="92278F"/>
      </a:accent3>
      <a:accent4>
        <a:srgbClr val="0095DA"/>
      </a:accent4>
      <a:accent5>
        <a:srgbClr val="39BB9D"/>
      </a:accent5>
      <a:accent6>
        <a:srgbClr val="B2D235"/>
      </a:accent6>
      <a:hlink>
        <a:srgbClr val="FFD400"/>
      </a:hlink>
      <a:folHlink>
        <a:srgbClr val="F7941E"/>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8291</TotalTime>
  <Words>3102</Words>
  <Application>Microsoft Office PowerPoint</Application>
  <PresentationFormat>On-screen Show (4:3)</PresentationFormat>
  <Paragraphs>227</Paragraphs>
  <Slides>26</Slides>
  <Notes>26</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26</vt:i4>
      </vt:variant>
    </vt:vector>
  </HeadingPairs>
  <TitlesOfParts>
    <vt:vector size="45" baseType="lpstr">
      <vt:lpstr>Arial</vt:lpstr>
      <vt:lpstr>Arial Black</vt:lpstr>
      <vt:lpstr>Calibri</vt:lpstr>
      <vt:lpstr>Gill Sans</vt:lpstr>
      <vt:lpstr>Helvetica Neue</vt:lpstr>
      <vt:lpstr>Noto Sans CJK JP Regular</vt:lpstr>
      <vt:lpstr>Ubuntu</vt:lpstr>
      <vt:lpstr>Ubuntu Condensed</vt:lpstr>
      <vt:lpstr>Ubuntu Light</vt:lpstr>
      <vt:lpstr>Office Theme</vt:lpstr>
      <vt:lpstr>Body White copy</vt:lpstr>
      <vt:lpstr>1_Body White copy</vt:lpstr>
      <vt:lpstr>2_Body White copy</vt:lpstr>
      <vt:lpstr>1_SO_AP_Presentation</vt:lpstr>
      <vt:lpstr>3_Body White copy</vt:lpstr>
      <vt:lpstr>4_Body White copy</vt:lpstr>
      <vt:lpstr>5_Body White copy</vt:lpstr>
      <vt:lpstr>6_Body White copy</vt:lpstr>
      <vt:lpstr>7_Body White copy</vt:lpstr>
      <vt:lpstr>Young Athletes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Cahn</dc:creator>
  <cp:lastModifiedBy>Ryland Towne</cp:lastModifiedBy>
  <cp:revision>132</cp:revision>
  <dcterms:created xsi:type="dcterms:W3CDTF">2016-10-18T19:35:00Z</dcterms:created>
  <dcterms:modified xsi:type="dcterms:W3CDTF">2023-09-25T15:47:29Z</dcterms:modified>
</cp:coreProperties>
</file>